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7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8" r:id="rId41"/>
    <p:sldId id="299" r:id="rId42"/>
    <p:sldId id="301" r:id="rId43"/>
    <p:sldId id="300" r:id="rId44"/>
    <p:sldId id="286" r:id="rId45"/>
    <p:sldId id="287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646464"/>
    <a:srgbClr val="000000"/>
    <a:srgbClr val="C8C8C8"/>
    <a:srgbClr val="FFFFFF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2" autoAdjust="0"/>
    <p:restoredTop sz="94660"/>
  </p:normalViewPr>
  <p:slideViewPr>
    <p:cSldViewPr snapToGrid="0">
      <p:cViewPr>
        <p:scale>
          <a:sx n="200" d="100"/>
          <a:sy n="200" d="100"/>
        </p:scale>
        <p:origin x="-2322" y="-17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8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4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2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2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53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1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81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60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6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57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1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1C2B4-AC80-4897-A5F6-09C0A58F33AC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28245-60B5-4CC3-A8E3-D4756AFB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73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2015" y="199505"/>
            <a:ext cx="472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ERS, Engineering Requirement Specification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8393" y="1072342"/>
            <a:ext cx="4929447" cy="315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Window Application UI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48393" y="1388226"/>
            <a:ext cx="4929447" cy="39485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15" y="1715538"/>
            <a:ext cx="1932152" cy="17176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5949" y="3433155"/>
            <a:ext cx="7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84452" y="343315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981431" y="1715538"/>
            <a:ext cx="1932152" cy="171761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1062" y="4613564"/>
            <a:ext cx="822960" cy="537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Exe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94291" y="4613564"/>
            <a:ext cx="822960" cy="537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307520" y="4613564"/>
            <a:ext cx="822960" cy="537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Func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520748" y="4613564"/>
            <a:ext cx="822960" cy="537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Exit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714211" y="2161307"/>
            <a:ext cx="2086494" cy="1271848"/>
          </a:xfrm>
          <a:prstGeom prst="roundRect">
            <a:avLst>
              <a:gd name="adj" fmla="val 2192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C/C++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-----------------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상속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err="1" smtClean="0">
                <a:solidFill>
                  <a:schemeClr val="tx1"/>
                </a:solidFill>
              </a:rPr>
              <a:t>다형성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969433" y="3461663"/>
            <a:ext cx="2086494" cy="1271848"/>
          </a:xfrm>
          <a:prstGeom prst="roundRect">
            <a:avLst>
              <a:gd name="adj" fmla="val 544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DllProject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-----------------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OpenCV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69433" y="4762019"/>
            <a:ext cx="2086494" cy="1271848"/>
          </a:xfrm>
          <a:prstGeom prst="roundRect">
            <a:avLst>
              <a:gd name="adj" fmla="val 544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DllProject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-----------------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UserRawCode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16" idx="1"/>
            <a:endCxn id="17" idx="1"/>
          </p:cNvCxnSpPr>
          <p:nvPr/>
        </p:nvCxnSpPr>
        <p:spPr>
          <a:xfrm rot="10800000" flipH="1" flipV="1">
            <a:off x="7714211" y="2797231"/>
            <a:ext cx="1255222" cy="1300356"/>
          </a:xfrm>
          <a:prstGeom prst="bentConnector3">
            <a:avLst>
              <a:gd name="adj1" fmla="val -1821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6" idx="1"/>
            <a:endCxn id="18" idx="1"/>
          </p:cNvCxnSpPr>
          <p:nvPr/>
        </p:nvCxnSpPr>
        <p:spPr>
          <a:xfrm rot="10800000" flipH="1" flipV="1">
            <a:off x="7714211" y="2797231"/>
            <a:ext cx="1255222" cy="2600712"/>
          </a:xfrm>
          <a:prstGeom prst="bentConnector3">
            <a:avLst>
              <a:gd name="adj1" fmla="val -1821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6" idx="0"/>
          </p:cNvCxnSpPr>
          <p:nvPr/>
        </p:nvCxnSpPr>
        <p:spPr>
          <a:xfrm flipH="1" flipV="1">
            <a:off x="5577840" y="1388225"/>
            <a:ext cx="3179618" cy="773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6" idx="2"/>
          </p:cNvCxnSpPr>
          <p:nvPr/>
        </p:nvCxnSpPr>
        <p:spPr>
          <a:xfrm flipH="1">
            <a:off x="5577840" y="3433155"/>
            <a:ext cx="3179618" cy="1903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456515" y="2614351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969433" y="344356"/>
            <a:ext cx="3133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 smtClean="0"/>
          </a:p>
          <a:p>
            <a:r>
              <a:rPr lang="ko-KR" altLang="en-US" dirty="0" err="1" smtClean="0"/>
              <a:t>Module</a:t>
            </a:r>
            <a:r>
              <a:rPr lang="ko-KR" altLang="en-US" dirty="0" smtClean="0"/>
              <a:t>...</a:t>
            </a:r>
            <a:r>
              <a:rPr lang="ko-KR" altLang="en-US" dirty="0" err="1" smtClean="0"/>
              <a:t>Libarary</a:t>
            </a:r>
            <a:r>
              <a:rPr lang="ko-KR" altLang="en-US" dirty="0" smtClean="0"/>
              <a:t>/DLL</a:t>
            </a:r>
          </a:p>
          <a:p>
            <a:r>
              <a:rPr lang="ko-KR" altLang="en-US" dirty="0" smtClean="0"/>
              <a:t>	{ C/C++ }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1251" y="5397943"/>
            <a:ext cx="530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MFC</a:t>
            </a:r>
            <a:br>
              <a:rPr lang="en-US" altLang="ko-KR" dirty="0" smtClean="0"/>
            </a:br>
            <a:r>
              <a:rPr lang="en-US" altLang="ko-KR" dirty="0"/>
              <a:t>Microsoft Windows </a:t>
            </a:r>
            <a:r>
              <a:rPr lang="ko-KR" altLang="en-US" dirty="0"/>
              <a:t>운영체제 환경에서 작동하는 </a:t>
            </a:r>
            <a:endParaRPr lang="en-US" altLang="ko-KR" dirty="0" smtClean="0"/>
          </a:p>
          <a:p>
            <a:r>
              <a:rPr lang="en-US" altLang="ko-KR" dirty="0" smtClean="0"/>
              <a:t>GUI </a:t>
            </a:r>
            <a:r>
              <a:rPr lang="ko-KR" altLang="en-US" dirty="0"/>
              <a:t>응용프로그램을 개발하기 위한 </a:t>
            </a:r>
            <a:r>
              <a:rPr lang="en-US" altLang="ko-KR" dirty="0"/>
              <a:t>C++ </a:t>
            </a:r>
            <a:r>
              <a:rPr lang="ko-KR" altLang="en-US" dirty="0"/>
              <a:t>언어 </a:t>
            </a:r>
            <a:endParaRPr lang="en-US" altLang="ko-KR" dirty="0" smtClean="0"/>
          </a:p>
          <a:p>
            <a:r>
              <a:rPr lang="ko-KR" altLang="en-US" dirty="0" smtClean="0"/>
              <a:t>기반의 </a:t>
            </a:r>
            <a:r>
              <a:rPr lang="en-US" altLang="ko-KR" dirty="0"/>
              <a:t>GUI </a:t>
            </a:r>
            <a:r>
              <a:rPr lang="ko-KR" altLang="en-US" dirty="0"/>
              <a:t>라이브러리로</a:t>
            </a:r>
            <a:r>
              <a:rPr lang="en-US" altLang="ko-KR" dirty="0"/>
              <a:t>, 1992</a:t>
            </a:r>
            <a:r>
              <a:rPr lang="ko-KR" altLang="en-US" dirty="0"/>
              <a:t>년 발표되었다</a:t>
            </a:r>
          </a:p>
        </p:txBody>
      </p:sp>
    </p:spTree>
    <p:extLst>
      <p:ext uri="{BB962C8B-B14F-4D97-AF65-F5344CB8AC3E}">
        <p14:creationId xmlns:p14="http://schemas.microsoft.com/office/powerpoint/2010/main" val="220938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9688">
            <a:off x="591828" y="435270"/>
            <a:ext cx="3809524" cy="3809524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H="1">
            <a:off x="2369128" y="872836"/>
            <a:ext cx="507077" cy="3092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78335" y="315883"/>
            <a:ext cx="39099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= a*X + b</a:t>
            </a:r>
          </a:p>
          <a:p>
            <a:endParaRPr lang="en-US" altLang="ko-KR" dirty="0"/>
          </a:p>
          <a:p>
            <a:r>
              <a:rPr lang="en-US" altLang="ko-KR" dirty="0" smtClean="0"/>
              <a:t>a , b </a:t>
            </a:r>
            <a:r>
              <a:rPr lang="ko-KR" altLang="en-US" dirty="0" smtClean="0"/>
              <a:t>구해 주세요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알고리즘 </a:t>
            </a:r>
            <a:r>
              <a:rPr lang="en-US" altLang="ko-KR" dirty="0" smtClean="0"/>
              <a:t>: LMS (least mean square)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54385" y="4347556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434051" y="4557780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321829" y="3310871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221103" y="3852948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996659" y="2841042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615182" y="3855194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690721" y="3089550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78499" y="4775283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970091" y="2993575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385728" y="1613662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878701" y="533008"/>
            <a:ext cx="224444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3000895" y="533008"/>
            <a:ext cx="7980218" cy="56516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20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8146" y="465515"/>
            <a:ext cx="4098174" cy="409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28553" y="1645922"/>
            <a:ext cx="1737360" cy="1737360"/>
          </a:xfrm>
          <a:prstGeom prst="rect">
            <a:avLst/>
          </a:prstGeom>
          <a:gradFill flip="none" rotWithShape="1">
            <a:gsLst>
              <a:gs pos="67450">
                <a:schemeClr val="accent6"/>
              </a:gs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2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52855" y="465515"/>
            <a:ext cx="4098174" cy="40981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433262" y="1645922"/>
            <a:ext cx="1737360" cy="1737360"/>
          </a:xfrm>
          <a:prstGeom prst="rect">
            <a:avLst/>
          </a:prstGeom>
          <a:gradFill flip="none" rotWithShape="1">
            <a:gsLst>
              <a:gs pos="67450">
                <a:schemeClr val="accent6"/>
              </a:gs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2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290386" y="1503046"/>
            <a:ext cx="285750" cy="28575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038504" y="1503046"/>
            <a:ext cx="285750" cy="28575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290386" y="3240408"/>
            <a:ext cx="285750" cy="28575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38504" y="3240408"/>
            <a:ext cx="285750" cy="28575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192982" y="1645922"/>
            <a:ext cx="578773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192982" y="3370733"/>
            <a:ext cx="578773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170622" y="310181"/>
            <a:ext cx="0" cy="520479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433262" y="310181"/>
            <a:ext cx="0" cy="520479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433262" y="1645922"/>
            <a:ext cx="1737360" cy="173736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192982" y="4731488"/>
            <a:ext cx="3858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1). </a:t>
            </a:r>
            <a:r>
              <a:rPr lang="ko-KR" altLang="en-US" dirty="0" smtClean="0"/>
              <a:t>선을 구한다 </a:t>
            </a:r>
            <a:r>
              <a:rPr lang="en-US" altLang="ko-KR" dirty="0" smtClean="0"/>
              <a:t>{</a:t>
            </a:r>
            <a:r>
              <a:rPr lang="en-US" altLang="ko-KR" dirty="0" err="1" smtClean="0"/>
              <a:t>top.btm.left.right</a:t>
            </a:r>
            <a:r>
              <a:rPr lang="en-US" altLang="ko-KR" dirty="0" smtClean="0"/>
              <a:t>}4</a:t>
            </a:r>
          </a:p>
          <a:p>
            <a:r>
              <a:rPr lang="en-US" altLang="ko-KR" dirty="0" smtClean="0"/>
              <a:t>2) </a:t>
            </a:r>
            <a:r>
              <a:rPr lang="ko-KR" altLang="en-US" dirty="0" smtClean="0"/>
              <a:t>교차점을 구한다 </a:t>
            </a:r>
            <a:r>
              <a:rPr lang="en-US" altLang="ko-KR" dirty="0" err="1" smtClean="0"/>
              <a:t>pt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rb</a:t>
            </a:r>
            <a:r>
              <a:rPr lang="en-US" altLang="ko-KR" dirty="0" smtClean="0"/>
              <a:t>)4</a:t>
            </a:r>
          </a:p>
          <a:p>
            <a:r>
              <a:rPr lang="en-US" altLang="ko-KR" dirty="0" smtClean="0"/>
              <a:t>3) </a:t>
            </a:r>
            <a:r>
              <a:rPr lang="ko-KR" altLang="en-US" dirty="0" smtClean="0"/>
              <a:t>사각</a:t>
            </a:r>
            <a:r>
              <a:rPr lang="en-US" altLang="ko-KR" dirty="0" smtClean="0"/>
              <a:t>Draw(line, rectangle)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841375" y="207818"/>
            <a:ext cx="2244436" cy="143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6816436" y="191193"/>
            <a:ext cx="1616826" cy="764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064774" y="5171768"/>
            <a:ext cx="1229032" cy="122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120877" y="5171768"/>
            <a:ext cx="943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120877" y="4326194"/>
            <a:ext cx="0" cy="845574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1120877" y="4257368"/>
            <a:ext cx="943897" cy="914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1119224" y="4257368"/>
            <a:ext cx="2172930" cy="21305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999691" y="3991361"/>
            <a:ext cx="2206605" cy="24094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15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265" y="432619"/>
            <a:ext cx="680147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Features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-- </a:t>
            </a:r>
            <a:r>
              <a:rPr lang="ko-KR" altLang="en-US" dirty="0" err="1" smtClean="0"/>
              <a:t>특징값</a:t>
            </a:r>
            <a:r>
              <a:rPr lang="en-US" altLang="ko-KR" dirty="0" smtClean="0"/>
              <a:t>….</a:t>
            </a:r>
            <a:r>
              <a:rPr lang="ko-KR" altLang="en-US" dirty="0" smtClean="0"/>
              <a:t>고유한 성질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… Area, </a:t>
            </a:r>
            <a:r>
              <a:rPr lang="ko-KR" altLang="en-US" dirty="0" smtClean="0"/>
              <a:t>면적</a:t>
            </a:r>
            <a:r>
              <a:rPr lang="en-US" altLang="ko-KR" dirty="0" smtClean="0"/>
              <a:t>… pixel </a:t>
            </a:r>
            <a:r>
              <a:rPr lang="ko-KR" altLang="en-US" dirty="0" smtClean="0"/>
              <a:t>총 개수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적분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총개수</a:t>
            </a:r>
            <a:r>
              <a:rPr lang="en-US" altLang="ko-KR" dirty="0" smtClean="0"/>
              <a:t>…pixel value 1:{1x1}/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둘레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무게 중심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err="1" smtClean="0"/>
              <a:t>코너점의</a:t>
            </a:r>
            <a:r>
              <a:rPr lang="ko-KR" altLang="en-US" dirty="0" smtClean="0"/>
              <a:t> 형태 정보를 이용한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en-US" altLang="ko-KR" dirty="0" smtClean="0"/>
              <a:t>   00</a:t>
            </a:r>
            <a:r>
              <a:rPr lang="en-US" altLang="ko-KR" dirty="0">
                <a:solidFill>
                  <a:srgbClr val="FF0000"/>
                </a:solidFill>
              </a:rPr>
              <a:t>000</a:t>
            </a:r>
            <a:r>
              <a:rPr lang="en-US" altLang="ko-KR" dirty="0" smtClean="0"/>
              <a:t>00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00</a:t>
            </a: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en-US" altLang="ko-KR" b="1" dirty="0" smtClean="0">
                <a:solidFill>
                  <a:srgbClr val="00B0F0"/>
                </a:solidFill>
              </a:rPr>
              <a:t>1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00</a:t>
            </a:r>
            <a:r>
              <a:rPr lang="en-US" altLang="ko-KR" dirty="0" smtClean="0">
                <a:solidFill>
                  <a:srgbClr val="FF0000"/>
                </a:solidFill>
              </a:rPr>
              <a:t>011</a:t>
            </a:r>
            <a:r>
              <a:rPr lang="en-US" altLang="ko-KR" dirty="0" smtClean="0"/>
              <a:t>1</a:t>
            </a:r>
            <a:endParaRPr lang="en-US" altLang="ko-KR" dirty="0"/>
          </a:p>
          <a:p>
            <a:r>
              <a:rPr lang="en-US" altLang="ko-KR" dirty="0" smtClean="0"/>
              <a:t>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17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981" y="1395567"/>
            <a:ext cx="3695700" cy="3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26522" y="2038350"/>
            <a:ext cx="806246" cy="806246"/>
          </a:xfrm>
          <a:prstGeom prst="ellipse">
            <a:avLst/>
          </a:prstGeom>
          <a:solidFill>
            <a:srgbClr val="C8C8C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2309" y="2441473"/>
            <a:ext cx="983226" cy="983226"/>
          </a:xfrm>
          <a:prstGeom prst="rect">
            <a:avLst/>
          </a:prstGeom>
          <a:solidFill>
            <a:srgbClr val="646464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>
            <a:off x="1421374" y="3564808"/>
            <a:ext cx="870155" cy="1029929"/>
          </a:xfrm>
          <a:prstGeom prst="triangle">
            <a:avLst/>
          </a:prstGeom>
          <a:solidFill>
            <a:srgbClr val="96969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745907" y="1444729"/>
            <a:ext cx="806246" cy="806246"/>
          </a:xfrm>
          <a:prstGeom prst="ellipse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57417" y="2933086"/>
            <a:ext cx="983226" cy="983226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09236" y="8449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밝기정보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09236" y="16631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09236" y="32434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09236" y="49066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150</a:t>
            </a:r>
            <a:endParaRPr lang="ko-KR" altLang="en-US" dirty="0"/>
          </a:p>
        </p:txBody>
      </p:sp>
      <p:sp>
        <p:nvSpPr>
          <p:cNvPr id="18" name="이등변 삼각형 17"/>
          <p:cNvSpPr/>
          <p:nvPr/>
        </p:nvSpPr>
        <p:spPr>
          <a:xfrm>
            <a:off x="4770488" y="4479208"/>
            <a:ext cx="870155" cy="1029929"/>
          </a:xfrm>
          <a:prstGeom prst="triangle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362950" y="1395567"/>
            <a:ext cx="3695700" cy="3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122491" y="2038350"/>
            <a:ext cx="806246" cy="806246"/>
          </a:xfrm>
          <a:prstGeom prst="ellipse">
            <a:avLst/>
          </a:prstGeom>
          <a:solidFill>
            <a:srgbClr val="C8C8C8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688278" y="2441473"/>
            <a:ext cx="983226" cy="983226"/>
          </a:xfrm>
          <a:prstGeom prst="rect">
            <a:avLst/>
          </a:prstGeom>
          <a:solidFill>
            <a:srgbClr val="646464"/>
          </a:solidFill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9717343" y="3564808"/>
            <a:ext cx="870155" cy="1029929"/>
          </a:xfrm>
          <a:prstGeom prst="triangle">
            <a:avLst/>
          </a:prstGeom>
          <a:solidFill>
            <a:srgbClr val="969696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13378" y="337517"/>
            <a:ext cx="898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findcontour</a:t>
            </a:r>
            <a:r>
              <a:rPr lang="ko-KR" altLang="en-US" dirty="0" smtClean="0"/>
              <a:t>함수를 이용하여 각 도형의 윤곽선의 색을 칠하고 그 영상을 </a:t>
            </a:r>
            <a:r>
              <a:rPr lang="ko-KR" altLang="en-US" dirty="0" err="1" smtClean="0"/>
              <a:t>출력하시오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61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981" y="1395567"/>
            <a:ext cx="3695700" cy="3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26522" y="2038350"/>
            <a:ext cx="806246" cy="806246"/>
          </a:xfrm>
          <a:prstGeom prst="ellipse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2309" y="2441473"/>
            <a:ext cx="983226" cy="983226"/>
          </a:xfrm>
          <a:prstGeom prst="rect">
            <a:avLst/>
          </a:prstGeom>
          <a:solidFill>
            <a:srgbClr val="92D05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>
            <a:off x="1421374" y="3564808"/>
            <a:ext cx="870155" cy="1029929"/>
          </a:xfrm>
          <a:prstGeom prst="triangle">
            <a:avLst/>
          </a:prstGeom>
          <a:solidFill>
            <a:srgbClr val="00B0F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13378" y="337517"/>
            <a:ext cx="820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findcontour</a:t>
            </a:r>
            <a:r>
              <a:rPr lang="ko-KR" altLang="en-US" dirty="0" smtClean="0"/>
              <a:t>함수를 이용하여 각 도형의 형태를 추출하는 이미지를 저장하시오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4796012" y="1451287"/>
            <a:ext cx="806246" cy="806246"/>
          </a:xfrm>
          <a:prstGeom prst="ellipse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707189" y="2656354"/>
            <a:ext cx="983226" cy="983226"/>
          </a:xfrm>
          <a:prstGeom prst="rect">
            <a:avLst/>
          </a:prstGeom>
          <a:solidFill>
            <a:srgbClr val="92D05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4763724" y="4038401"/>
            <a:ext cx="870155" cy="1029929"/>
          </a:xfrm>
          <a:prstGeom prst="triangle">
            <a:avLst/>
          </a:prstGeom>
          <a:solidFill>
            <a:srgbClr val="00B0F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783665" y="1279189"/>
            <a:ext cx="1562313" cy="15623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04752" y="1550918"/>
            <a:ext cx="340831" cy="340831"/>
          </a:xfrm>
          <a:prstGeom prst="ellipse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298210" y="1279189"/>
            <a:ext cx="1562313" cy="15623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281215" y="1721333"/>
            <a:ext cx="415647" cy="415647"/>
          </a:xfrm>
          <a:prstGeom prst="rect">
            <a:avLst/>
          </a:prstGeom>
          <a:solidFill>
            <a:srgbClr val="92D05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83665" y="3645424"/>
            <a:ext cx="1562313" cy="15623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>
            <a:off x="7392856" y="4553365"/>
            <a:ext cx="367848" cy="435390"/>
          </a:xfrm>
          <a:prstGeom prst="triangle">
            <a:avLst/>
          </a:prstGeom>
          <a:solidFill>
            <a:srgbClr val="00B0F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328983" y="3645424"/>
            <a:ext cx="1562313" cy="15623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11988" y="4087568"/>
            <a:ext cx="415647" cy="415647"/>
          </a:xfrm>
          <a:prstGeom prst="rect">
            <a:avLst/>
          </a:prstGeom>
          <a:solidFill>
            <a:srgbClr val="92D05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>
            <a:off x="9938174" y="4553365"/>
            <a:ext cx="367848" cy="435390"/>
          </a:xfrm>
          <a:prstGeom prst="triangle">
            <a:avLst/>
          </a:prstGeom>
          <a:solidFill>
            <a:srgbClr val="00B0F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634923" y="287413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빨강영역만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169015" y="287413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초록영역만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700135" y="524036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파랑영역만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180974" y="5240366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파랑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초록 영역만 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94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0971" y="359818"/>
            <a:ext cx="81628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dirty="0" err="1" smtClean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 smtClean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b="1" dirty="0" smtClean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InspMethod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       (     </a:t>
            </a:r>
            <a:r>
              <a:rPr lang="en-US" altLang="ko-KR" dirty="0" smtClean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     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</a:t>
            </a:r>
            <a:r>
              <a:rPr lang="ko-KR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반환형      </a:t>
            </a:r>
            <a:r>
              <a:rPr lang="ko-KR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함수명</a:t>
            </a:r>
            <a:r>
              <a:rPr lang="ko-KR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매개변수</a:t>
            </a:r>
            <a:endParaRPr lang="en-US" altLang="ko-KR" dirty="0" smtClean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dirty="0" smtClean="0">
                <a:latin typeface="Consolas" panose="020B0609020204030204" pitchFamily="49" charset="0"/>
              </a:rPr>
              <a:t>함수 </a:t>
            </a:r>
            <a:r>
              <a:rPr lang="en-US" altLang="ko-KR" dirty="0" err="1" smtClean="0">
                <a:latin typeface="Consolas" panose="020B0609020204030204" pitchFamily="49" charset="0"/>
              </a:rPr>
              <a:t>inspmethod</a:t>
            </a:r>
            <a:r>
              <a:rPr lang="en-US" altLang="ko-KR" dirty="0" smtClean="0">
                <a:latin typeface="Consolas" panose="020B0609020204030204" pitchFamily="49" charset="0"/>
              </a:rPr>
              <a:t> … </a:t>
            </a:r>
            <a:r>
              <a:rPr lang="ko-KR" altLang="en-US" dirty="0" smtClean="0">
                <a:latin typeface="Consolas" panose="020B0609020204030204" pitchFamily="49" charset="0"/>
              </a:rPr>
              <a:t>사용자 정의에 의해서 함수 틀 정의합니다</a:t>
            </a:r>
            <a:r>
              <a:rPr lang="en-US" altLang="ko-KR" dirty="0" smtClean="0">
                <a:latin typeface="Consolas" panose="020B0609020204030204" pitchFamily="49" charset="0"/>
              </a:rPr>
              <a:t>.</a:t>
            </a:r>
            <a:endParaRPr lang="en-US" altLang="ko-KR" dirty="0" smtClean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0560" y="2375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InspMethod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mInsps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{ {"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src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", 10}, { "GPU", 15 }, { "RAM", 20 } };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1483" y="50428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 = 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mInsps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OnInspFindShape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//auto f = _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mInsps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["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OnInspFindCircle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"];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//auto f = _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mInsps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["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OnInspFindFaceID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"];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ret = f(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COpenCVAppGUIDlg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OnInspFindShapes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982" y="3375827"/>
            <a:ext cx="12771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mInsps.insert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make_pair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OnInspFindcontourSample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&amp;</a:t>
            </a:r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COpenCVAppGUIDlg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CallInspFindcontourSample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mInsps.insert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make_pair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OnInspFindShape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COpenCVAppGUIDlg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CallInspFindShape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5338" y="249382"/>
            <a:ext cx="2211186" cy="931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2"/>
          </p:cNvCxnSpPr>
          <p:nvPr/>
        </p:nvCxnSpPr>
        <p:spPr>
          <a:xfrm flipH="1">
            <a:off x="3599411" y="1180407"/>
            <a:ext cx="731520" cy="119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951613" y="1739421"/>
            <a:ext cx="763385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CallInspFindcontourSample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lpUserData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5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94301" y="739287"/>
            <a:ext cx="67120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도형의 </a:t>
            </a:r>
            <a:r>
              <a:rPr lang="en-US" altLang="ko-KR" dirty="0" smtClean="0"/>
              <a:t>width/height/area/perimeter/center</a:t>
            </a:r>
          </a:p>
          <a:p>
            <a:r>
              <a:rPr lang="ko-KR" altLang="en-US" dirty="0" smtClean="0"/>
              <a:t>등의 </a:t>
            </a:r>
            <a:r>
              <a:rPr lang="ko-KR" altLang="en-US" dirty="0" err="1" smtClean="0"/>
              <a:t>특징값을</a:t>
            </a:r>
            <a:r>
              <a:rPr lang="ko-KR" altLang="en-US" dirty="0" smtClean="0"/>
              <a:t> 구하고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창에 출력 및 로그 파일을 생성하고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출력하는 프로그램을 작성하시오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이미지 </a:t>
            </a:r>
            <a:r>
              <a:rPr lang="en-US" altLang="ko-KR" dirty="0" smtClean="0"/>
              <a:t>: 3_find_objects_using_morpology.png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작업 순서 가이드 </a:t>
            </a:r>
            <a:r>
              <a:rPr lang="en-US" altLang="ko-KR" dirty="0" smtClean="0"/>
              <a:t>&gt;&gt;</a:t>
            </a:r>
            <a:endParaRPr lang="en-US" altLang="ko-KR" dirty="0"/>
          </a:p>
          <a:p>
            <a:r>
              <a:rPr lang="en-US" altLang="ko-KR" dirty="0" smtClean="0"/>
              <a:t>map </a:t>
            </a:r>
            <a:r>
              <a:rPr lang="en-US" altLang="ko-KR" dirty="0" err="1" smtClean="0"/>
              <a:t>insp</a:t>
            </a:r>
            <a:r>
              <a:rPr lang="ko-KR" altLang="en-US" dirty="0" smtClean="0"/>
              <a:t>구조에 검사 함수를 등록한다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threshold/edge/morphology(erosion/dilate)</a:t>
            </a:r>
            <a:r>
              <a:rPr lang="ko-KR" altLang="en-US" dirty="0" smtClean="0"/>
              <a:t>을 이용하여</a:t>
            </a:r>
            <a:endParaRPr lang="en-US" altLang="ko-KR" dirty="0" smtClean="0"/>
          </a:p>
          <a:p>
            <a:r>
              <a:rPr lang="ko-KR" altLang="en-US" dirty="0" smtClean="0"/>
              <a:t>전처리 구문을 작성하고</a:t>
            </a:r>
            <a:endParaRPr lang="en-US" altLang="ko-KR" dirty="0" smtClean="0"/>
          </a:p>
          <a:p>
            <a:r>
              <a:rPr lang="en-US" altLang="ko-KR" dirty="0" err="1" smtClean="0"/>
              <a:t>Findcontour</a:t>
            </a:r>
            <a:r>
              <a:rPr lang="ko-KR" altLang="en-US" dirty="0" smtClean="0"/>
              <a:t>를 이용해서 각 형태의 도형을 추출한다</a:t>
            </a:r>
            <a:endParaRPr lang="en-US" altLang="ko-KR" dirty="0" smtClean="0"/>
          </a:p>
          <a:p>
            <a:r>
              <a:rPr lang="en-US" altLang="ko-KR" dirty="0" smtClean="0"/>
              <a:t>Features</a:t>
            </a:r>
            <a:r>
              <a:rPr lang="ko-KR" altLang="en-US" dirty="0" smtClean="0"/>
              <a:t>를 구한다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716799"/>
            <a:ext cx="4508500" cy="3438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800" y="4349750"/>
            <a:ext cx="77690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</a:t>
            </a:r>
            <a:r>
              <a:rPr lang="en-US" altLang="ko-KR" dirty="0" smtClean="0"/>
              <a:t>: object </a:t>
            </a:r>
            <a:r>
              <a:rPr lang="en-US" altLang="ko-KR" dirty="0" smtClean="0">
                <a:sym typeface="Wingdings" panose="05000000000000000000" pitchFamily="2" charset="2"/>
              </a:rPr>
              <a:t> White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morphology ..-&gt; erosion/dilate -&gt; iterate -&gt; </a:t>
            </a:r>
            <a:r>
              <a:rPr lang="ko-KR" altLang="en-US" dirty="0" smtClean="0">
                <a:sym typeface="Wingdings" panose="05000000000000000000" pitchFamily="2" charset="2"/>
              </a:rPr>
              <a:t>형태가 망가지더라</a:t>
            </a:r>
            <a:r>
              <a:rPr lang="en-US" altLang="ko-KR" dirty="0" smtClean="0">
                <a:sym typeface="Wingdings" panose="05000000000000000000" pitchFamily="2" charset="2"/>
              </a:rPr>
              <a:t>…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</a:t>
            </a:r>
            <a:r>
              <a:rPr lang="ko-KR" altLang="en-US" dirty="0" smtClean="0">
                <a:sym typeface="Wingdings" panose="05000000000000000000" pitchFamily="2" charset="2"/>
              </a:rPr>
              <a:t>유지</a:t>
            </a:r>
            <a:r>
              <a:rPr lang="en-US" altLang="ko-KR" dirty="0" smtClean="0">
                <a:sym typeface="Wingdings" panose="05000000000000000000" pitchFamily="2" charset="2"/>
              </a:rPr>
              <a:t>…x  </a:t>
            </a:r>
            <a:r>
              <a:rPr lang="ko-KR" altLang="en-US" dirty="0" smtClean="0">
                <a:sym typeface="Wingdings" panose="05000000000000000000" pitchFamily="2" charset="2"/>
              </a:rPr>
              <a:t>원본 </a:t>
            </a:r>
            <a:r>
              <a:rPr lang="ko-KR" altLang="en-US" dirty="0" err="1" smtClean="0">
                <a:sym typeface="Wingdings" panose="05000000000000000000" pitchFamily="2" charset="2"/>
              </a:rPr>
              <a:t>깍아버림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noise remove -&gt; erosion -&gt; 2 /kernel 3 -&gt; …. </a:t>
            </a:r>
            <a:r>
              <a:rPr lang="ko-KR" altLang="en-US" dirty="0" smtClean="0">
                <a:sym typeface="Wingdings" panose="05000000000000000000" pitchFamily="2" charset="2"/>
              </a:rPr>
              <a:t>원본이 망가지죠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                               kernel size = 1, erosion -&gt; dilation…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opening {erosion:2-&gt;dilation:1} -&gt;2</a:t>
            </a:r>
            <a:r>
              <a:rPr lang="en-US" altLang="ko-KR" baseline="30000" dirty="0" smtClean="0">
                <a:sym typeface="Wingdings" panose="05000000000000000000" pitchFamily="2" charset="2"/>
              </a:rPr>
              <a:t>nd</a:t>
            </a:r>
            <a:r>
              <a:rPr lang="en-US" altLang="ko-KR" dirty="0" smtClean="0">
                <a:sym typeface="Wingdings" panose="05000000000000000000" pitchFamily="2" charset="2"/>
              </a:rPr>
              <a:t>..3th 	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7662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104518"/>
            <a:ext cx="11526859" cy="36771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2570" y="3871943"/>
            <a:ext cx="67921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[1] </a:t>
            </a:r>
            <a:r>
              <a:rPr lang="ko-KR" altLang="en-US" dirty="0" err="1"/>
              <a:t>area</a:t>
            </a:r>
            <a:r>
              <a:rPr lang="ko-KR" altLang="en-US" dirty="0"/>
              <a:t> = 4785.000 </a:t>
            </a:r>
            <a:r>
              <a:rPr lang="en-US" altLang="ko-KR" dirty="0"/>
              <a:t>perimeter</a:t>
            </a:r>
            <a:r>
              <a:rPr lang="ko-KR" altLang="en-US" dirty="0" smtClean="0"/>
              <a:t> </a:t>
            </a:r>
            <a:r>
              <a:rPr lang="ko-KR" altLang="en-US" dirty="0"/>
              <a:t>= 339.279 </a:t>
            </a:r>
            <a:r>
              <a:rPr lang="ko-KR" altLang="en-US" dirty="0" err="1"/>
              <a:t>circularity</a:t>
            </a:r>
            <a:r>
              <a:rPr lang="ko-KR" altLang="en-US" dirty="0"/>
              <a:t> = 0.522</a:t>
            </a:r>
          </a:p>
          <a:p>
            <a:r>
              <a:rPr lang="ko-KR" altLang="en-US" dirty="0"/>
              <a:t>[2] </a:t>
            </a:r>
            <a:r>
              <a:rPr lang="ko-KR" altLang="en-US" dirty="0" err="1"/>
              <a:t>area</a:t>
            </a:r>
            <a:r>
              <a:rPr lang="ko-KR" altLang="en-US" dirty="0"/>
              <a:t> = 1681.000 </a:t>
            </a:r>
            <a:r>
              <a:rPr lang="en-US" altLang="ko-KR" dirty="0"/>
              <a:t>perimeter</a:t>
            </a:r>
            <a:r>
              <a:rPr lang="ko-KR" altLang="en-US" dirty="0" smtClean="0"/>
              <a:t> </a:t>
            </a:r>
            <a:r>
              <a:rPr lang="ko-KR" altLang="en-US" dirty="0"/>
              <a:t>= 164.000 </a:t>
            </a:r>
            <a:r>
              <a:rPr lang="ko-KR" altLang="en-US" dirty="0" err="1"/>
              <a:t>circularity</a:t>
            </a:r>
            <a:r>
              <a:rPr lang="ko-KR" altLang="en-US" dirty="0"/>
              <a:t> = 0.785</a:t>
            </a:r>
          </a:p>
          <a:p>
            <a:r>
              <a:rPr lang="ko-KR" altLang="en-US" dirty="0"/>
              <a:t>[3] </a:t>
            </a:r>
            <a:r>
              <a:rPr lang="ko-KR" altLang="en-US" dirty="0" err="1"/>
              <a:t>area</a:t>
            </a:r>
            <a:r>
              <a:rPr lang="ko-KR" altLang="en-US" dirty="0"/>
              <a:t> = 1526.000 </a:t>
            </a:r>
            <a:r>
              <a:rPr lang="en-US" altLang="ko-KR" dirty="0"/>
              <a:t>perimeter</a:t>
            </a:r>
            <a:r>
              <a:rPr lang="ko-KR" altLang="en-US" dirty="0" smtClean="0"/>
              <a:t> </a:t>
            </a:r>
            <a:r>
              <a:rPr lang="ko-KR" altLang="en-US" dirty="0"/>
              <a:t>= 145.539 </a:t>
            </a:r>
            <a:r>
              <a:rPr lang="ko-KR" altLang="en-US" dirty="0" err="1"/>
              <a:t>circularity</a:t>
            </a:r>
            <a:r>
              <a:rPr lang="ko-KR" altLang="en-US" dirty="0"/>
              <a:t> = 0.905</a:t>
            </a:r>
          </a:p>
          <a:p>
            <a:r>
              <a:rPr lang="ko-KR" altLang="en-US" dirty="0"/>
              <a:t>[4] </a:t>
            </a:r>
            <a:r>
              <a:rPr lang="ko-KR" altLang="en-US" dirty="0" err="1"/>
              <a:t>area</a:t>
            </a:r>
            <a:r>
              <a:rPr lang="ko-KR" altLang="en-US" dirty="0"/>
              <a:t> = 10506.000 </a:t>
            </a:r>
            <a:r>
              <a:rPr lang="en-US" altLang="ko-KR" dirty="0"/>
              <a:t>perimeter</a:t>
            </a:r>
            <a:r>
              <a:rPr lang="ko-KR" altLang="en-US" dirty="0" smtClean="0"/>
              <a:t> </a:t>
            </a:r>
            <a:r>
              <a:rPr lang="ko-KR" altLang="en-US" dirty="0"/>
              <a:t>= 410.000 </a:t>
            </a:r>
            <a:r>
              <a:rPr lang="ko-KR" altLang="en-US" dirty="0" err="1"/>
              <a:t>circularity</a:t>
            </a:r>
            <a:r>
              <a:rPr lang="ko-KR" altLang="en-US" dirty="0"/>
              <a:t> = 0.785</a:t>
            </a:r>
          </a:p>
          <a:p>
            <a:r>
              <a:rPr lang="ko-KR" altLang="en-US" dirty="0"/>
              <a:t>[5] </a:t>
            </a:r>
            <a:r>
              <a:rPr lang="ko-KR" altLang="en-US" dirty="0" err="1"/>
              <a:t>area</a:t>
            </a:r>
            <a:r>
              <a:rPr lang="ko-KR" altLang="en-US" dirty="0"/>
              <a:t> = 5586.000 </a:t>
            </a:r>
            <a:r>
              <a:rPr lang="en-US" altLang="ko-KR" dirty="0"/>
              <a:t>perimeter</a:t>
            </a:r>
            <a:r>
              <a:rPr lang="ko-KR" altLang="en-US" dirty="0" smtClean="0"/>
              <a:t> </a:t>
            </a:r>
            <a:r>
              <a:rPr lang="ko-KR" altLang="en-US" dirty="0"/>
              <a:t>= 279.764 </a:t>
            </a:r>
            <a:r>
              <a:rPr lang="ko-KR" altLang="en-US" dirty="0" err="1"/>
              <a:t>circularity</a:t>
            </a:r>
            <a:r>
              <a:rPr lang="ko-KR" altLang="en-US" dirty="0"/>
              <a:t> = 0.897</a:t>
            </a:r>
          </a:p>
          <a:p>
            <a:r>
              <a:rPr lang="ko-KR" altLang="en-US" dirty="0"/>
              <a:t>[6] </a:t>
            </a:r>
            <a:r>
              <a:rPr lang="ko-KR" altLang="en-US" dirty="0" err="1"/>
              <a:t>area</a:t>
            </a:r>
            <a:r>
              <a:rPr lang="ko-KR" altLang="en-US" dirty="0"/>
              <a:t> = 983.000 </a:t>
            </a:r>
            <a:r>
              <a:rPr lang="en-US" altLang="ko-KR" dirty="0"/>
              <a:t>perimeter</a:t>
            </a:r>
            <a:r>
              <a:rPr lang="ko-KR" altLang="en-US" dirty="0" smtClean="0"/>
              <a:t> </a:t>
            </a:r>
            <a:r>
              <a:rPr lang="ko-KR" altLang="en-US" dirty="0"/>
              <a:t>= 143.397 </a:t>
            </a:r>
            <a:r>
              <a:rPr lang="ko-KR" altLang="en-US" dirty="0" err="1"/>
              <a:t>circularity</a:t>
            </a:r>
            <a:r>
              <a:rPr lang="ko-KR" altLang="en-US" dirty="0"/>
              <a:t> = 0.601</a:t>
            </a:r>
          </a:p>
          <a:p>
            <a:r>
              <a:rPr lang="ko-KR" altLang="en-US" dirty="0"/>
              <a:t>[7] </a:t>
            </a:r>
            <a:r>
              <a:rPr lang="ko-KR" altLang="en-US" dirty="0" err="1"/>
              <a:t>area</a:t>
            </a:r>
            <a:r>
              <a:rPr lang="ko-KR" altLang="en-US" dirty="0"/>
              <a:t> = 415.000 </a:t>
            </a:r>
            <a:r>
              <a:rPr lang="en-US" altLang="ko-KR" dirty="0"/>
              <a:t>perimeter</a:t>
            </a:r>
            <a:r>
              <a:rPr lang="ko-KR" altLang="en-US" dirty="0" smtClean="0"/>
              <a:t> </a:t>
            </a:r>
            <a:r>
              <a:rPr lang="ko-KR" altLang="en-US" dirty="0"/>
              <a:t>= 75.598 </a:t>
            </a:r>
            <a:r>
              <a:rPr lang="ko-KR" altLang="en-US" dirty="0" err="1"/>
              <a:t>circularity</a:t>
            </a:r>
            <a:r>
              <a:rPr lang="ko-KR" altLang="en-US" dirty="0"/>
              <a:t> = 0.913</a:t>
            </a:r>
          </a:p>
          <a:p>
            <a:r>
              <a:rPr lang="ko-KR" altLang="en-US" dirty="0"/>
              <a:t>[8] </a:t>
            </a:r>
            <a:r>
              <a:rPr lang="ko-KR" altLang="en-US" dirty="0" err="1"/>
              <a:t>area</a:t>
            </a:r>
            <a:r>
              <a:rPr lang="ko-KR" altLang="en-US" dirty="0"/>
              <a:t> = 1371.000 </a:t>
            </a:r>
            <a:r>
              <a:rPr lang="en-US" altLang="ko-KR" dirty="0"/>
              <a:t>perimeter</a:t>
            </a:r>
            <a:r>
              <a:rPr lang="ko-KR" altLang="en-US" dirty="0" smtClean="0"/>
              <a:t> </a:t>
            </a:r>
            <a:r>
              <a:rPr lang="ko-KR" altLang="en-US" dirty="0"/>
              <a:t>= 170.711 </a:t>
            </a:r>
            <a:r>
              <a:rPr lang="ko-KR" altLang="en-US" dirty="0" err="1"/>
              <a:t>circularity</a:t>
            </a:r>
            <a:r>
              <a:rPr lang="ko-KR" altLang="en-US" dirty="0"/>
              <a:t> = 0.591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3871943"/>
            <a:ext cx="4133850" cy="1905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691" y="1063189"/>
            <a:ext cx="2929284" cy="175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5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7" y="675294"/>
            <a:ext cx="3695238" cy="3695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839586"/>
            <a:ext cx="5144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빨강색 원형을 어떻게 다 가져올 수 있을까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빨강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파랑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…)</a:t>
            </a:r>
          </a:p>
          <a:p>
            <a:endParaRPr lang="en-US" altLang="ko-KR" dirty="0"/>
          </a:p>
          <a:p>
            <a:r>
              <a:rPr lang="en-US" altLang="ko-KR" dirty="0" smtClean="0"/>
              <a:t>Color -&gt; Gray -&gt; ?? -&gt; Objects… -&gt;Decision…?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5544588" y="2410691"/>
            <a:ext cx="281801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접근방법을 정하자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01788" y="3039161"/>
            <a:ext cx="4422372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Color -&gt; Color </a:t>
            </a:r>
            <a:r>
              <a:rPr lang="en-US" altLang="ko-KR" dirty="0"/>
              <a:t>… feature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01788" y="3680959"/>
            <a:ext cx="4422372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Color -&gt; Gray … feature?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142" y="5012575"/>
            <a:ext cx="5144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빨강색 원형을 어떻게 다 가져올 수 있을까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빨강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파랑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…)</a:t>
            </a:r>
          </a:p>
          <a:p>
            <a:endParaRPr lang="en-US" altLang="ko-KR" dirty="0"/>
          </a:p>
          <a:p>
            <a:r>
              <a:rPr lang="en-US" altLang="ko-KR" dirty="0" smtClean="0"/>
              <a:t>Color -&gt; Gray -&gt; ?? -&gt; Objects… -&gt;Decision…?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3694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4923" y="6248045"/>
            <a:ext cx="11648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https://www.geeksforgeeks.org/find-circles-and-ellipses-in-an-image-using-opencv-python/</a:t>
            </a:r>
          </a:p>
        </p:txBody>
      </p:sp>
      <p:pic>
        <p:nvPicPr>
          <p:cNvPr id="2050" name="Picture 2" descr="https://media.geeksforgeeks.org/wp-content/uploads/20190503200527/simple_blob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6" y="397933"/>
            <a:ext cx="11448939" cy="52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267" y="21326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0.0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588" y="21326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1.0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85066" y="213267"/>
            <a:ext cx="0" cy="5874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51466" y="213267"/>
            <a:ext cx="0" cy="5874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998200" y="230200"/>
            <a:ext cx="0" cy="5874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222066" y="230200"/>
            <a:ext cx="0" cy="5874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11387" y="2302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698989" y="2302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0.65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108268" y="2302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0.7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595870" y="2302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0.8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557926" y="2302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0.88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18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517240" y="1704132"/>
            <a:ext cx="1813560" cy="1514523"/>
          </a:xfrm>
          <a:prstGeom prst="roundRect">
            <a:avLst>
              <a:gd name="adj" fmla="val 92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Display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사각형: 둥근 모서리 4"/>
          <p:cNvSpPr/>
          <p:nvPr/>
        </p:nvSpPr>
        <p:spPr>
          <a:xfrm>
            <a:off x="5013198" y="1572768"/>
            <a:ext cx="2657856" cy="2930652"/>
          </a:xfrm>
          <a:prstGeom prst="roundRect">
            <a:avLst>
              <a:gd name="adj" fmla="val 55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5420183" y="1928090"/>
            <a:ext cx="1813560" cy="1514523"/>
          </a:xfrm>
          <a:prstGeom prst="roundRect">
            <a:avLst>
              <a:gd name="adj" fmla="val 92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Display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5340350" y="2146299"/>
            <a:ext cx="1813560" cy="1514523"/>
          </a:xfrm>
          <a:prstGeom prst="roundRect">
            <a:avLst>
              <a:gd name="adj" fmla="val 92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Display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5340350" y="2863218"/>
            <a:ext cx="1330960" cy="797604"/>
          </a:xfrm>
          <a:prstGeom prst="roundRect">
            <a:avLst>
              <a:gd name="adj" fmla="val 188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Inspection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5013198" y="4224020"/>
            <a:ext cx="2657856" cy="2794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Platform Runtime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55178" y="2222960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tool</a:t>
            </a:r>
            <a:endParaRPr lang="ko-KR" altLang="en-US" sz="10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605649" y="2335212"/>
            <a:ext cx="268605" cy="198120"/>
            <a:chOff x="5766435" y="1601152"/>
            <a:chExt cx="268605" cy="198120"/>
          </a:xfrm>
        </p:grpSpPr>
        <p:sp>
          <p:nvSpPr>
            <p:cNvPr id="12" name="순서도: 지연 11"/>
            <p:cNvSpPr/>
            <p:nvPr/>
          </p:nvSpPr>
          <p:spPr>
            <a:xfrm>
              <a:off x="5836920" y="1601152"/>
              <a:ext cx="198120" cy="198120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/>
            <p:cNvSpPr/>
            <p:nvPr/>
          </p:nvSpPr>
          <p:spPr>
            <a:xfrm>
              <a:off x="5766435" y="1636395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/>
            <p:cNvSpPr/>
            <p:nvPr/>
          </p:nvSpPr>
          <p:spPr>
            <a:xfrm>
              <a:off x="5766435" y="1718310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2"/>
          <p:cNvSpPr/>
          <p:nvPr/>
        </p:nvSpPr>
        <p:spPr>
          <a:xfrm>
            <a:off x="9882497" y="2263733"/>
            <a:ext cx="563880" cy="341078"/>
          </a:xfrm>
          <a:prstGeom prst="roundRect">
            <a:avLst>
              <a:gd name="adj" fmla="val 24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/>
              <a:t>Serial</a:t>
            </a:r>
          </a:p>
          <a:p>
            <a:pPr algn="ctr"/>
            <a:r>
              <a:rPr lang="en-US" altLang="ko-KR" sz="1000" dirty="0"/>
              <a:t>Com</a:t>
            </a:r>
            <a:endParaRPr lang="ko-KR" altLang="en-US" sz="1000" dirty="0"/>
          </a:p>
        </p:txBody>
      </p:sp>
      <p:cxnSp>
        <p:nvCxnSpPr>
          <p:cNvPr id="16" name="직선 연결선 15"/>
          <p:cNvCxnSpPr>
            <a:cxnSpLocks/>
            <a:stCxn id="12" idx="3"/>
            <a:endCxn id="15" idx="1"/>
          </p:cNvCxnSpPr>
          <p:nvPr/>
        </p:nvCxnSpPr>
        <p:spPr>
          <a:xfrm>
            <a:off x="7874254" y="2434272"/>
            <a:ext cx="20082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7605649" y="2863218"/>
            <a:ext cx="268605" cy="198120"/>
            <a:chOff x="5766435" y="1601152"/>
            <a:chExt cx="268605" cy="198120"/>
          </a:xfrm>
        </p:grpSpPr>
        <p:sp>
          <p:nvSpPr>
            <p:cNvPr id="18" name="순서도: 지연 17"/>
            <p:cNvSpPr/>
            <p:nvPr/>
          </p:nvSpPr>
          <p:spPr>
            <a:xfrm>
              <a:off x="5836920" y="1601152"/>
              <a:ext cx="198120" cy="198120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9"/>
            <p:cNvSpPr/>
            <p:nvPr/>
          </p:nvSpPr>
          <p:spPr>
            <a:xfrm>
              <a:off x="5766435" y="1636395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20"/>
            <p:cNvSpPr/>
            <p:nvPr/>
          </p:nvSpPr>
          <p:spPr>
            <a:xfrm>
              <a:off x="5766435" y="1718310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사각형: 둥근 모서리 21"/>
          <p:cNvSpPr/>
          <p:nvPr/>
        </p:nvSpPr>
        <p:spPr>
          <a:xfrm>
            <a:off x="9882497" y="2791739"/>
            <a:ext cx="563880" cy="341078"/>
          </a:xfrm>
          <a:prstGeom prst="roundRect">
            <a:avLst>
              <a:gd name="adj" fmla="val 24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/>
              <a:t>TCP/IP</a:t>
            </a:r>
          </a:p>
          <a:p>
            <a:pPr algn="ctr"/>
            <a:r>
              <a:rPr lang="en-US" altLang="ko-KR" sz="1000" dirty="0"/>
              <a:t>Com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9555178" y="2750966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tool</a:t>
            </a:r>
            <a:endParaRPr lang="ko-KR" altLang="en-US" sz="1000" dirty="0"/>
          </a:p>
        </p:txBody>
      </p:sp>
      <p:cxnSp>
        <p:nvCxnSpPr>
          <p:cNvPr id="23" name="직선 연결선 22"/>
          <p:cNvCxnSpPr>
            <a:cxnSpLocks/>
            <a:stCxn id="18" idx="3"/>
            <a:endCxn id="21" idx="1"/>
          </p:cNvCxnSpPr>
          <p:nvPr/>
        </p:nvCxnSpPr>
        <p:spPr>
          <a:xfrm>
            <a:off x="7874254" y="2962278"/>
            <a:ext cx="20082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7605649" y="3391224"/>
            <a:ext cx="268605" cy="198120"/>
            <a:chOff x="5766435" y="1601152"/>
            <a:chExt cx="268605" cy="198120"/>
          </a:xfrm>
        </p:grpSpPr>
        <p:sp>
          <p:nvSpPr>
            <p:cNvPr id="25" name="순서도: 지연 24"/>
            <p:cNvSpPr/>
            <p:nvPr/>
          </p:nvSpPr>
          <p:spPr>
            <a:xfrm>
              <a:off x="5836920" y="1601152"/>
              <a:ext cx="198120" cy="198120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6"/>
            <p:cNvSpPr/>
            <p:nvPr/>
          </p:nvSpPr>
          <p:spPr>
            <a:xfrm>
              <a:off x="5766435" y="1636395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7"/>
            <p:cNvSpPr/>
            <p:nvPr/>
          </p:nvSpPr>
          <p:spPr>
            <a:xfrm>
              <a:off x="5766435" y="1718310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사각형: 둥근 모서리 28"/>
          <p:cNvSpPr/>
          <p:nvPr/>
        </p:nvSpPr>
        <p:spPr>
          <a:xfrm>
            <a:off x="9882497" y="3319745"/>
            <a:ext cx="563880" cy="341078"/>
          </a:xfrm>
          <a:prstGeom prst="roundRect">
            <a:avLst>
              <a:gd name="adj" fmla="val 24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/>
              <a:t>Image</a:t>
            </a:r>
          </a:p>
          <a:p>
            <a:pPr algn="ctr"/>
            <a:r>
              <a:rPr lang="en-US" altLang="ko-KR" sz="1000" dirty="0"/>
              <a:t>Stream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9555178" y="3278972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tool</a:t>
            </a:r>
            <a:endParaRPr lang="ko-KR" altLang="en-US" sz="1000" dirty="0"/>
          </a:p>
        </p:txBody>
      </p:sp>
      <p:cxnSp>
        <p:nvCxnSpPr>
          <p:cNvPr id="30" name="직선 연결선 29"/>
          <p:cNvCxnSpPr>
            <a:cxnSpLocks/>
            <a:stCxn id="25" idx="3"/>
            <a:endCxn id="28" idx="1"/>
          </p:cNvCxnSpPr>
          <p:nvPr/>
        </p:nvCxnSpPr>
        <p:spPr>
          <a:xfrm>
            <a:off x="7874254" y="3490284"/>
            <a:ext cx="20082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0523887" y="1943100"/>
            <a:ext cx="391160" cy="228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Stream Media</a:t>
            </a:r>
            <a:endParaRPr lang="ko-KR" altLang="en-US" dirty="0"/>
          </a:p>
        </p:txBody>
      </p:sp>
      <p:sp>
        <p:nvSpPr>
          <p:cNvPr id="32" name="사각형: 둥근 모서리 32"/>
          <p:cNvSpPr/>
          <p:nvPr/>
        </p:nvSpPr>
        <p:spPr>
          <a:xfrm>
            <a:off x="6138164" y="3411532"/>
            <a:ext cx="523748" cy="249290"/>
          </a:xfrm>
          <a:prstGeom prst="roundRect">
            <a:avLst>
              <a:gd name="adj" fmla="val 462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40350" y="3685559"/>
            <a:ext cx="273685" cy="503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800" dirty="0"/>
              <a:t>Open CV</a:t>
            </a:r>
            <a:endParaRPr lang="ko-KR" altLang="en-US" sz="800" dirty="0"/>
          </a:p>
        </p:txBody>
      </p:sp>
      <p:sp>
        <p:nvSpPr>
          <p:cNvPr id="34" name="직사각형 33"/>
          <p:cNvSpPr/>
          <p:nvPr/>
        </p:nvSpPr>
        <p:spPr>
          <a:xfrm>
            <a:off x="5667502" y="3685559"/>
            <a:ext cx="273685" cy="503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800" dirty="0"/>
              <a:t>Parallel</a:t>
            </a:r>
            <a:endParaRPr lang="ko-KR" altLang="en-US" sz="800" dirty="0"/>
          </a:p>
        </p:txBody>
      </p:sp>
      <p:grpSp>
        <p:nvGrpSpPr>
          <p:cNvPr id="35" name="그룹 34"/>
          <p:cNvGrpSpPr/>
          <p:nvPr/>
        </p:nvGrpSpPr>
        <p:grpSpPr>
          <a:xfrm rot="10800000">
            <a:off x="4809998" y="2335212"/>
            <a:ext cx="268605" cy="198120"/>
            <a:chOff x="5766435" y="1601152"/>
            <a:chExt cx="268605" cy="198120"/>
          </a:xfrm>
        </p:grpSpPr>
        <p:sp>
          <p:nvSpPr>
            <p:cNvPr id="36" name="순서도: 지연 35"/>
            <p:cNvSpPr/>
            <p:nvPr/>
          </p:nvSpPr>
          <p:spPr>
            <a:xfrm>
              <a:off x="5836920" y="1601152"/>
              <a:ext cx="198120" cy="198120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7"/>
            <p:cNvSpPr/>
            <p:nvPr/>
          </p:nvSpPr>
          <p:spPr>
            <a:xfrm>
              <a:off x="5766435" y="1636395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8"/>
            <p:cNvSpPr/>
            <p:nvPr/>
          </p:nvSpPr>
          <p:spPr>
            <a:xfrm>
              <a:off x="5766435" y="1718310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사각형: 둥근 모서리 39"/>
          <p:cNvSpPr/>
          <p:nvPr/>
        </p:nvSpPr>
        <p:spPr>
          <a:xfrm>
            <a:off x="2387165" y="2263733"/>
            <a:ext cx="563880" cy="341078"/>
          </a:xfrm>
          <a:prstGeom prst="roundRect">
            <a:avLst>
              <a:gd name="adj" fmla="val 2443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/>
              <a:t>OIS</a:t>
            </a:r>
            <a:endParaRPr lang="ko-KR" altLang="en-US" sz="1000" dirty="0"/>
          </a:p>
        </p:txBody>
      </p:sp>
      <p:cxnSp>
        <p:nvCxnSpPr>
          <p:cNvPr id="40" name="직선 연결선 39"/>
          <p:cNvCxnSpPr>
            <a:cxnSpLocks/>
            <a:stCxn id="36" idx="3"/>
            <a:endCxn id="39" idx="3"/>
          </p:cNvCxnSpPr>
          <p:nvPr/>
        </p:nvCxnSpPr>
        <p:spPr>
          <a:xfrm flipH="1">
            <a:off x="2951045" y="2434272"/>
            <a:ext cx="18589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 rot="10800000">
            <a:off x="4809998" y="2751972"/>
            <a:ext cx="268605" cy="198120"/>
            <a:chOff x="5766435" y="1601152"/>
            <a:chExt cx="268605" cy="198120"/>
          </a:xfrm>
        </p:grpSpPr>
        <p:sp>
          <p:nvSpPr>
            <p:cNvPr id="42" name="순서도: 지연 41"/>
            <p:cNvSpPr/>
            <p:nvPr/>
          </p:nvSpPr>
          <p:spPr>
            <a:xfrm>
              <a:off x="5836920" y="1601152"/>
              <a:ext cx="198120" cy="198120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3"/>
            <p:cNvSpPr/>
            <p:nvPr/>
          </p:nvSpPr>
          <p:spPr>
            <a:xfrm>
              <a:off x="5766435" y="1636395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4"/>
            <p:cNvSpPr/>
            <p:nvPr/>
          </p:nvSpPr>
          <p:spPr>
            <a:xfrm>
              <a:off x="5766435" y="1718310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사각형: 둥근 모서리 45"/>
          <p:cNvSpPr/>
          <p:nvPr/>
        </p:nvSpPr>
        <p:spPr>
          <a:xfrm>
            <a:off x="2387165" y="2680493"/>
            <a:ext cx="563880" cy="341078"/>
          </a:xfrm>
          <a:prstGeom prst="roundRect">
            <a:avLst>
              <a:gd name="adj" fmla="val 2443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/>
              <a:t>VCM</a:t>
            </a:r>
            <a:endParaRPr lang="ko-KR" altLang="en-US" sz="1000" dirty="0"/>
          </a:p>
        </p:txBody>
      </p:sp>
      <p:cxnSp>
        <p:nvCxnSpPr>
          <p:cNvPr id="46" name="직선 연결선 45"/>
          <p:cNvCxnSpPr>
            <a:cxnSpLocks/>
            <a:stCxn id="42" idx="3"/>
            <a:endCxn id="45" idx="3"/>
          </p:cNvCxnSpPr>
          <p:nvPr/>
        </p:nvCxnSpPr>
        <p:spPr>
          <a:xfrm flipH="1">
            <a:off x="2951045" y="2851032"/>
            <a:ext cx="18589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 rot="10800000">
            <a:off x="4809998" y="3166966"/>
            <a:ext cx="268605" cy="198120"/>
            <a:chOff x="5766435" y="1601152"/>
            <a:chExt cx="268605" cy="198120"/>
          </a:xfrm>
        </p:grpSpPr>
        <p:sp>
          <p:nvSpPr>
            <p:cNvPr id="48" name="순서도: 지연 47"/>
            <p:cNvSpPr/>
            <p:nvPr/>
          </p:nvSpPr>
          <p:spPr>
            <a:xfrm>
              <a:off x="5836920" y="1601152"/>
              <a:ext cx="198120" cy="198120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9"/>
            <p:cNvSpPr/>
            <p:nvPr/>
          </p:nvSpPr>
          <p:spPr>
            <a:xfrm>
              <a:off x="5766435" y="1636395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50"/>
            <p:cNvSpPr/>
            <p:nvPr/>
          </p:nvSpPr>
          <p:spPr>
            <a:xfrm>
              <a:off x="5766435" y="1718310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사각형: 둥근 모서리 51"/>
          <p:cNvSpPr/>
          <p:nvPr/>
        </p:nvSpPr>
        <p:spPr>
          <a:xfrm>
            <a:off x="2387165" y="3095487"/>
            <a:ext cx="563880" cy="341078"/>
          </a:xfrm>
          <a:prstGeom prst="roundRect">
            <a:avLst>
              <a:gd name="adj" fmla="val 2443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/>
              <a:t>EEPROM</a:t>
            </a:r>
            <a:endParaRPr lang="ko-KR" altLang="en-US" sz="1000" dirty="0"/>
          </a:p>
        </p:txBody>
      </p:sp>
      <p:cxnSp>
        <p:nvCxnSpPr>
          <p:cNvPr id="52" name="직선 연결선 51"/>
          <p:cNvCxnSpPr>
            <a:cxnSpLocks/>
            <a:stCxn id="48" idx="3"/>
            <a:endCxn id="51" idx="3"/>
          </p:cNvCxnSpPr>
          <p:nvPr/>
        </p:nvCxnSpPr>
        <p:spPr>
          <a:xfrm flipH="1">
            <a:off x="2951045" y="3266026"/>
            <a:ext cx="18589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 rot="10800000">
            <a:off x="4809998" y="3582906"/>
            <a:ext cx="268605" cy="198120"/>
            <a:chOff x="5766435" y="1601152"/>
            <a:chExt cx="268605" cy="198120"/>
          </a:xfrm>
        </p:grpSpPr>
        <p:sp>
          <p:nvSpPr>
            <p:cNvPr id="54" name="순서도: 지연 53"/>
            <p:cNvSpPr/>
            <p:nvPr/>
          </p:nvSpPr>
          <p:spPr>
            <a:xfrm>
              <a:off x="5836920" y="1601152"/>
              <a:ext cx="198120" cy="198120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5"/>
            <p:cNvSpPr/>
            <p:nvPr/>
          </p:nvSpPr>
          <p:spPr>
            <a:xfrm>
              <a:off x="5766435" y="1636395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6"/>
            <p:cNvSpPr/>
            <p:nvPr/>
          </p:nvSpPr>
          <p:spPr>
            <a:xfrm>
              <a:off x="5766435" y="1718310"/>
              <a:ext cx="99060" cy="4571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사각형: 둥근 모서리 57"/>
          <p:cNvSpPr/>
          <p:nvPr/>
        </p:nvSpPr>
        <p:spPr>
          <a:xfrm>
            <a:off x="2387165" y="3511427"/>
            <a:ext cx="563880" cy="341078"/>
          </a:xfrm>
          <a:prstGeom prst="roundRect">
            <a:avLst>
              <a:gd name="adj" fmla="val 2443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/>
              <a:t>NVM</a:t>
            </a:r>
            <a:endParaRPr lang="ko-KR" altLang="en-US" sz="1000" dirty="0"/>
          </a:p>
        </p:txBody>
      </p:sp>
      <p:cxnSp>
        <p:nvCxnSpPr>
          <p:cNvPr id="58" name="직선 연결선 57"/>
          <p:cNvCxnSpPr>
            <a:cxnSpLocks/>
            <a:stCxn id="54" idx="3"/>
            <a:endCxn id="57" idx="3"/>
          </p:cNvCxnSpPr>
          <p:nvPr/>
        </p:nvCxnSpPr>
        <p:spPr>
          <a:xfrm flipH="1">
            <a:off x="2951045" y="3681966"/>
            <a:ext cx="18589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210253" y="3685559"/>
            <a:ext cx="273685" cy="503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800" dirty="0"/>
              <a:t>Spec.xml</a:t>
            </a:r>
            <a:endParaRPr lang="ko-KR" altLang="en-US" sz="800" dirty="0"/>
          </a:p>
        </p:txBody>
      </p:sp>
      <p:sp>
        <p:nvSpPr>
          <p:cNvPr id="60" name="직사각형 59"/>
          <p:cNvSpPr/>
          <p:nvPr/>
        </p:nvSpPr>
        <p:spPr>
          <a:xfrm>
            <a:off x="6525069" y="3685559"/>
            <a:ext cx="273685" cy="503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800" dirty="0"/>
              <a:t>Config.xml</a:t>
            </a:r>
            <a:endParaRPr lang="ko-KR" altLang="en-US" sz="800" dirty="0"/>
          </a:p>
        </p:txBody>
      </p:sp>
      <p:sp>
        <p:nvSpPr>
          <p:cNvPr id="61" name="직사각형 60"/>
          <p:cNvSpPr/>
          <p:nvPr/>
        </p:nvSpPr>
        <p:spPr>
          <a:xfrm>
            <a:off x="6839885" y="3685559"/>
            <a:ext cx="273685" cy="503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800" dirty="0"/>
              <a:t>Msg.txt</a:t>
            </a:r>
            <a:endParaRPr lang="ko-KR" altLang="en-US" sz="800" dirty="0"/>
          </a:p>
        </p:txBody>
      </p:sp>
      <p:sp>
        <p:nvSpPr>
          <p:cNvPr id="62" name="직사각형 61"/>
          <p:cNvSpPr/>
          <p:nvPr/>
        </p:nvSpPr>
        <p:spPr>
          <a:xfrm rot="10800000">
            <a:off x="1904782" y="1943100"/>
            <a:ext cx="391160" cy="22809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Device &amp; Storage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903821" y="2229919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ctrl</a:t>
            </a:r>
            <a:endParaRPr lang="ko-KR" altLang="en-US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2903821" y="2638625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ctrl</a:t>
            </a:r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2903821" y="3061332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ctrl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903821" y="3469395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ctrl</a:t>
            </a:r>
            <a:endParaRPr lang="ko-KR" altLang="en-US" sz="1000" dirty="0"/>
          </a:p>
        </p:txBody>
      </p:sp>
      <p:sp>
        <p:nvSpPr>
          <p:cNvPr id="67" name="직사각형 66"/>
          <p:cNvSpPr/>
          <p:nvPr/>
        </p:nvSpPr>
        <p:spPr>
          <a:xfrm rot="5400000">
            <a:off x="6144006" y="3504870"/>
            <a:ext cx="391160" cy="2662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OMV Platform</a:t>
            </a:r>
            <a:endParaRPr lang="ko-KR" altLang="en-US" dirty="0"/>
          </a:p>
        </p:txBody>
      </p:sp>
      <p:sp>
        <p:nvSpPr>
          <p:cNvPr id="68" name="사각형: 둥근 모서리 68"/>
          <p:cNvSpPr/>
          <p:nvPr/>
        </p:nvSpPr>
        <p:spPr>
          <a:xfrm>
            <a:off x="5352161" y="3406596"/>
            <a:ext cx="523748" cy="249290"/>
          </a:xfrm>
          <a:prstGeom prst="roundRect">
            <a:avLst>
              <a:gd name="adj" fmla="val 46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ISP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816548" y="2166626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IOISControl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816548" y="2602205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IVCMControl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3816548" y="3022773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IEEPROM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3816548" y="343257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INVM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8124991" y="2166625"/>
            <a:ext cx="84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/>
              <a:t>ISerialComm</a:t>
            </a:r>
            <a:endParaRPr lang="ko-KR" alt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8301321" y="2687222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/>
              <a:t>INetwork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8080107" y="3239278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/>
              <a:t>ISensorImage</a:t>
            </a:r>
            <a:endParaRPr lang="ko-KR" altLang="en-US" sz="1000" dirty="0"/>
          </a:p>
        </p:txBody>
      </p:sp>
      <p:sp>
        <p:nvSpPr>
          <p:cNvPr id="76" name="사각형: 둥근 모서리 76"/>
          <p:cNvSpPr/>
          <p:nvPr/>
        </p:nvSpPr>
        <p:spPr>
          <a:xfrm>
            <a:off x="5932735" y="2147016"/>
            <a:ext cx="523748" cy="249290"/>
          </a:xfrm>
          <a:prstGeom prst="roundRect">
            <a:avLst>
              <a:gd name="adj" fmla="val 46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Operator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사각형: 둥근 모서리 77"/>
          <p:cNvSpPr/>
          <p:nvPr/>
        </p:nvSpPr>
        <p:spPr>
          <a:xfrm>
            <a:off x="6461563" y="2147016"/>
            <a:ext cx="523748" cy="249290"/>
          </a:xfrm>
          <a:prstGeom prst="roundRect">
            <a:avLst>
              <a:gd name="adj" fmla="val 462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68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0" y="1779847"/>
            <a:ext cx="11885920" cy="11602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5784" y="342900"/>
            <a:ext cx="1069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/>
              <a:t>area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2692181" y="481399"/>
            <a:ext cx="24278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/>
              <a:t>perimeter</a:t>
            </a:r>
            <a:endParaRPr lang="ko-KR" altLang="en-US" sz="4000" dirty="0"/>
          </a:p>
        </p:txBody>
      </p:sp>
      <p:pic>
        <p:nvPicPr>
          <p:cNvPr id="3076" name="Picture 4" descr="https://media.geeksforgeeks.org/wp-content/uploads/20190503200452/simple_blob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2730540"/>
            <a:ext cx="4124325" cy="23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35000" y="5772835"/>
            <a:ext cx="10706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https://docs.opencv.org/3.4/d8/d23/classcv_1_1Moments.html</a:t>
            </a:r>
          </a:p>
        </p:txBody>
      </p:sp>
    </p:spTree>
    <p:extLst>
      <p:ext uri="{BB962C8B-B14F-4D97-AF65-F5344CB8AC3E}">
        <p14:creationId xmlns:p14="http://schemas.microsoft.com/office/powerpoint/2010/main" val="67728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60400"/>
            <a:ext cx="368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Moment …    0   0   … from m00</a:t>
            </a:r>
          </a:p>
          <a:p>
            <a:r>
              <a:rPr lang="en-US" altLang="ko-KR" dirty="0" smtClean="0"/>
              <a:t>M[x][y]        m10,, m01, 20, 02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 rot="20480916">
            <a:off x="2032000" y="2705100"/>
            <a:ext cx="3924300" cy="825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970020" y="3116580"/>
            <a:ext cx="38176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970020" y="1447800"/>
            <a:ext cx="0" cy="1668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485900" y="4663440"/>
            <a:ext cx="547116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1485900" y="1306731"/>
            <a:ext cx="0" cy="335670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</p:cNvCxnSpPr>
          <p:nvPr/>
        </p:nvCxnSpPr>
        <p:spPr>
          <a:xfrm flipH="1">
            <a:off x="2118360" y="3745364"/>
            <a:ext cx="16688" cy="918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5" idx="6"/>
          </p:cNvCxnSpPr>
          <p:nvPr/>
        </p:nvCxnSpPr>
        <p:spPr>
          <a:xfrm flipH="1">
            <a:off x="5844540" y="2490336"/>
            <a:ext cx="8712" cy="217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7"/>
          </p:cNvCxnSpPr>
          <p:nvPr/>
        </p:nvCxnSpPr>
        <p:spPr>
          <a:xfrm flipH="1" flipV="1">
            <a:off x="1485900" y="2362200"/>
            <a:ext cx="3729495" cy="3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1463040" y="3867391"/>
            <a:ext cx="1309866" cy="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2125980" y="2468880"/>
            <a:ext cx="220980" cy="1295400"/>
          </a:xfrm>
          <a:custGeom>
            <a:avLst/>
            <a:gdLst>
              <a:gd name="connsiteX0" fmla="*/ 30480 w 220980"/>
              <a:gd name="connsiteY0" fmla="*/ 0 h 1295400"/>
              <a:gd name="connsiteX1" fmla="*/ 38100 w 220980"/>
              <a:gd name="connsiteY1" fmla="*/ 60960 h 1295400"/>
              <a:gd name="connsiteX2" fmla="*/ 45720 w 220980"/>
              <a:gd name="connsiteY2" fmla="*/ 129540 h 1295400"/>
              <a:gd name="connsiteX3" fmla="*/ 76200 w 220980"/>
              <a:gd name="connsiteY3" fmla="*/ 190500 h 1295400"/>
              <a:gd name="connsiteX4" fmla="*/ 99060 w 220980"/>
              <a:gd name="connsiteY4" fmla="*/ 243840 h 1295400"/>
              <a:gd name="connsiteX5" fmla="*/ 121920 w 220980"/>
              <a:gd name="connsiteY5" fmla="*/ 327660 h 1295400"/>
              <a:gd name="connsiteX6" fmla="*/ 129540 w 220980"/>
              <a:gd name="connsiteY6" fmla="*/ 358140 h 1295400"/>
              <a:gd name="connsiteX7" fmla="*/ 144780 w 220980"/>
              <a:gd name="connsiteY7" fmla="*/ 403860 h 1295400"/>
              <a:gd name="connsiteX8" fmla="*/ 152400 w 220980"/>
              <a:gd name="connsiteY8" fmla="*/ 426720 h 1295400"/>
              <a:gd name="connsiteX9" fmla="*/ 182880 w 220980"/>
              <a:gd name="connsiteY9" fmla="*/ 472440 h 1295400"/>
              <a:gd name="connsiteX10" fmla="*/ 220980 w 220980"/>
              <a:gd name="connsiteY10" fmla="*/ 525780 h 1295400"/>
              <a:gd name="connsiteX11" fmla="*/ 213360 w 220980"/>
              <a:gd name="connsiteY11" fmla="*/ 754380 h 1295400"/>
              <a:gd name="connsiteX12" fmla="*/ 198120 w 220980"/>
              <a:gd name="connsiteY12" fmla="*/ 800100 h 1295400"/>
              <a:gd name="connsiteX13" fmla="*/ 182880 w 220980"/>
              <a:gd name="connsiteY13" fmla="*/ 822960 h 1295400"/>
              <a:gd name="connsiteX14" fmla="*/ 160020 w 220980"/>
              <a:gd name="connsiteY14" fmla="*/ 899160 h 1295400"/>
              <a:gd name="connsiteX15" fmla="*/ 137160 w 220980"/>
              <a:gd name="connsiteY15" fmla="*/ 914400 h 1295400"/>
              <a:gd name="connsiteX16" fmla="*/ 114300 w 220980"/>
              <a:gd name="connsiteY16" fmla="*/ 960120 h 1295400"/>
              <a:gd name="connsiteX17" fmla="*/ 91440 w 220980"/>
              <a:gd name="connsiteY17" fmla="*/ 1036320 h 1295400"/>
              <a:gd name="connsiteX18" fmla="*/ 60960 w 220980"/>
              <a:gd name="connsiteY18" fmla="*/ 1089660 h 1295400"/>
              <a:gd name="connsiteX19" fmla="*/ 30480 w 220980"/>
              <a:gd name="connsiteY19" fmla="*/ 1135380 h 1295400"/>
              <a:gd name="connsiteX20" fmla="*/ 0 w 220980"/>
              <a:gd name="connsiteY20" fmla="*/ 1203960 h 1295400"/>
              <a:gd name="connsiteX21" fmla="*/ 0 w 220980"/>
              <a:gd name="connsiteY21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0980" h="1295400">
                <a:moveTo>
                  <a:pt x="30480" y="0"/>
                </a:moveTo>
                <a:cubicBezTo>
                  <a:pt x="33020" y="20320"/>
                  <a:pt x="35707" y="40622"/>
                  <a:pt x="38100" y="60960"/>
                </a:cubicBezTo>
                <a:cubicBezTo>
                  <a:pt x="40787" y="83803"/>
                  <a:pt x="39230" y="107474"/>
                  <a:pt x="45720" y="129540"/>
                </a:cubicBezTo>
                <a:cubicBezTo>
                  <a:pt x="52130" y="151335"/>
                  <a:pt x="70690" y="168460"/>
                  <a:pt x="76200" y="190500"/>
                </a:cubicBezTo>
                <a:cubicBezTo>
                  <a:pt x="86041" y="229865"/>
                  <a:pt x="78011" y="212266"/>
                  <a:pt x="99060" y="243840"/>
                </a:cubicBezTo>
                <a:cubicBezTo>
                  <a:pt x="116295" y="312781"/>
                  <a:pt x="94744" y="228016"/>
                  <a:pt x="121920" y="327660"/>
                </a:cubicBezTo>
                <a:cubicBezTo>
                  <a:pt x="124676" y="337764"/>
                  <a:pt x="126531" y="348109"/>
                  <a:pt x="129540" y="358140"/>
                </a:cubicBezTo>
                <a:cubicBezTo>
                  <a:pt x="134156" y="373527"/>
                  <a:pt x="139700" y="388620"/>
                  <a:pt x="144780" y="403860"/>
                </a:cubicBezTo>
                <a:cubicBezTo>
                  <a:pt x="147320" y="411480"/>
                  <a:pt x="147945" y="420037"/>
                  <a:pt x="152400" y="426720"/>
                </a:cubicBezTo>
                <a:cubicBezTo>
                  <a:pt x="162560" y="441960"/>
                  <a:pt x="171890" y="457787"/>
                  <a:pt x="182880" y="472440"/>
                </a:cubicBezTo>
                <a:cubicBezTo>
                  <a:pt x="211235" y="510246"/>
                  <a:pt x="198695" y="492353"/>
                  <a:pt x="220980" y="525780"/>
                </a:cubicBezTo>
                <a:cubicBezTo>
                  <a:pt x="218440" y="601980"/>
                  <a:pt x="219692" y="678401"/>
                  <a:pt x="213360" y="754380"/>
                </a:cubicBezTo>
                <a:cubicBezTo>
                  <a:pt x="212026" y="770389"/>
                  <a:pt x="207031" y="786734"/>
                  <a:pt x="198120" y="800100"/>
                </a:cubicBezTo>
                <a:lnTo>
                  <a:pt x="182880" y="822960"/>
                </a:lnTo>
                <a:cubicBezTo>
                  <a:pt x="179830" y="835161"/>
                  <a:pt x="165586" y="895450"/>
                  <a:pt x="160020" y="899160"/>
                </a:cubicBezTo>
                <a:lnTo>
                  <a:pt x="137160" y="914400"/>
                </a:lnTo>
                <a:cubicBezTo>
                  <a:pt x="105051" y="1010726"/>
                  <a:pt x="158615" y="856719"/>
                  <a:pt x="114300" y="960120"/>
                </a:cubicBezTo>
                <a:cubicBezTo>
                  <a:pt x="101521" y="989937"/>
                  <a:pt x="111929" y="1005587"/>
                  <a:pt x="91440" y="1036320"/>
                </a:cubicBezTo>
                <a:cubicBezTo>
                  <a:pt x="38721" y="1115398"/>
                  <a:pt x="118967" y="992982"/>
                  <a:pt x="60960" y="1089660"/>
                </a:cubicBezTo>
                <a:cubicBezTo>
                  <a:pt x="51536" y="1105366"/>
                  <a:pt x="40640" y="1120140"/>
                  <a:pt x="30480" y="1135380"/>
                </a:cubicBezTo>
                <a:cubicBezTo>
                  <a:pt x="16668" y="1156098"/>
                  <a:pt x="0" y="1176756"/>
                  <a:pt x="0" y="1203960"/>
                </a:cubicBezTo>
                <a:lnTo>
                  <a:pt x="0" y="12954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2202180" y="4229100"/>
            <a:ext cx="3589020" cy="343418"/>
          </a:xfrm>
          <a:custGeom>
            <a:avLst/>
            <a:gdLst>
              <a:gd name="connsiteX0" fmla="*/ 0 w 3589020"/>
              <a:gd name="connsiteY0" fmla="*/ 335280 h 343418"/>
              <a:gd name="connsiteX1" fmla="*/ 160020 w 3589020"/>
              <a:gd name="connsiteY1" fmla="*/ 327660 h 343418"/>
              <a:gd name="connsiteX2" fmla="*/ 236220 w 3589020"/>
              <a:gd name="connsiteY2" fmla="*/ 304800 h 343418"/>
              <a:gd name="connsiteX3" fmla="*/ 266700 w 3589020"/>
              <a:gd name="connsiteY3" fmla="*/ 289560 h 343418"/>
              <a:gd name="connsiteX4" fmla="*/ 327660 w 3589020"/>
              <a:gd name="connsiteY4" fmla="*/ 274320 h 343418"/>
              <a:gd name="connsiteX5" fmla="*/ 350520 w 3589020"/>
              <a:gd name="connsiteY5" fmla="*/ 266700 h 343418"/>
              <a:gd name="connsiteX6" fmla="*/ 411480 w 3589020"/>
              <a:gd name="connsiteY6" fmla="*/ 251460 h 343418"/>
              <a:gd name="connsiteX7" fmla="*/ 480060 w 3589020"/>
              <a:gd name="connsiteY7" fmla="*/ 236220 h 343418"/>
              <a:gd name="connsiteX8" fmla="*/ 525780 w 3589020"/>
              <a:gd name="connsiteY8" fmla="*/ 205740 h 343418"/>
              <a:gd name="connsiteX9" fmla="*/ 594360 w 3589020"/>
              <a:gd name="connsiteY9" fmla="*/ 190500 h 343418"/>
              <a:gd name="connsiteX10" fmla="*/ 640080 w 3589020"/>
              <a:gd name="connsiteY10" fmla="*/ 175260 h 343418"/>
              <a:gd name="connsiteX11" fmla="*/ 701040 w 3589020"/>
              <a:gd name="connsiteY11" fmla="*/ 152400 h 343418"/>
              <a:gd name="connsiteX12" fmla="*/ 739140 w 3589020"/>
              <a:gd name="connsiteY12" fmla="*/ 144780 h 343418"/>
              <a:gd name="connsiteX13" fmla="*/ 762000 w 3589020"/>
              <a:gd name="connsiteY13" fmla="*/ 137160 h 343418"/>
              <a:gd name="connsiteX14" fmla="*/ 807720 w 3589020"/>
              <a:gd name="connsiteY14" fmla="*/ 106680 h 343418"/>
              <a:gd name="connsiteX15" fmla="*/ 861060 w 3589020"/>
              <a:gd name="connsiteY15" fmla="*/ 91440 h 343418"/>
              <a:gd name="connsiteX16" fmla="*/ 891540 w 3589020"/>
              <a:gd name="connsiteY16" fmla="*/ 76200 h 343418"/>
              <a:gd name="connsiteX17" fmla="*/ 952500 w 3589020"/>
              <a:gd name="connsiteY17" fmla="*/ 60960 h 343418"/>
              <a:gd name="connsiteX18" fmla="*/ 975360 w 3589020"/>
              <a:gd name="connsiteY18" fmla="*/ 53340 h 343418"/>
              <a:gd name="connsiteX19" fmla="*/ 1303020 w 3589020"/>
              <a:gd name="connsiteY19" fmla="*/ 38100 h 343418"/>
              <a:gd name="connsiteX20" fmla="*/ 1508760 w 3589020"/>
              <a:gd name="connsiteY20" fmla="*/ 30480 h 343418"/>
              <a:gd name="connsiteX21" fmla="*/ 1607820 w 3589020"/>
              <a:gd name="connsiteY21" fmla="*/ 22860 h 343418"/>
              <a:gd name="connsiteX22" fmla="*/ 1737360 w 3589020"/>
              <a:gd name="connsiteY22" fmla="*/ 15240 h 343418"/>
              <a:gd name="connsiteX23" fmla="*/ 1760220 w 3589020"/>
              <a:gd name="connsiteY23" fmla="*/ 7620 h 343418"/>
              <a:gd name="connsiteX24" fmla="*/ 2133600 w 3589020"/>
              <a:gd name="connsiteY24" fmla="*/ 0 h 343418"/>
              <a:gd name="connsiteX25" fmla="*/ 2293620 w 3589020"/>
              <a:gd name="connsiteY25" fmla="*/ 7620 h 343418"/>
              <a:gd name="connsiteX26" fmla="*/ 2537460 w 3589020"/>
              <a:gd name="connsiteY26" fmla="*/ 15240 h 343418"/>
              <a:gd name="connsiteX27" fmla="*/ 2613660 w 3589020"/>
              <a:gd name="connsiteY27" fmla="*/ 30480 h 343418"/>
              <a:gd name="connsiteX28" fmla="*/ 2750820 w 3589020"/>
              <a:gd name="connsiteY28" fmla="*/ 45720 h 343418"/>
              <a:gd name="connsiteX29" fmla="*/ 2804160 w 3589020"/>
              <a:gd name="connsiteY29" fmla="*/ 68580 h 343418"/>
              <a:gd name="connsiteX30" fmla="*/ 2827020 w 3589020"/>
              <a:gd name="connsiteY30" fmla="*/ 83820 h 343418"/>
              <a:gd name="connsiteX31" fmla="*/ 2857500 w 3589020"/>
              <a:gd name="connsiteY31" fmla="*/ 91440 h 343418"/>
              <a:gd name="connsiteX32" fmla="*/ 2918460 w 3589020"/>
              <a:gd name="connsiteY32" fmla="*/ 114300 h 343418"/>
              <a:gd name="connsiteX33" fmla="*/ 2941320 w 3589020"/>
              <a:gd name="connsiteY33" fmla="*/ 121920 h 343418"/>
              <a:gd name="connsiteX34" fmla="*/ 2987040 w 3589020"/>
              <a:gd name="connsiteY34" fmla="*/ 129540 h 343418"/>
              <a:gd name="connsiteX35" fmla="*/ 3055620 w 3589020"/>
              <a:gd name="connsiteY35" fmla="*/ 152400 h 343418"/>
              <a:gd name="connsiteX36" fmla="*/ 3078480 w 3589020"/>
              <a:gd name="connsiteY36" fmla="*/ 160020 h 343418"/>
              <a:gd name="connsiteX37" fmla="*/ 3101340 w 3589020"/>
              <a:gd name="connsiteY37" fmla="*/ 167640 h 343418"/>
              <a:gd name="connsiteX38" fmla="*/ 3162300 w 3589020"/>
              <a:gd name="connsiteY38" fmla="*/ 205740 h 343418"/>
              <a:gd name="connsiteX39" fmla="*/ 3185160 w 3589020"/>
              <a:gd name="connsiteY39" fmla="*/ 220980 h 343418"/>
              <a:gd name="connsiteX40" fmla="*/ 3208020 w 3589020"/>
              <a:gd name="connsiteY40" fmla="*/ 228600 h 343418"/>
              <a:gd name="connsiteX41" fmla="*/ 3230880 w 3589020"/>
              <a:gd name="connsiteY41" fmla="*/ 243840 h 343418"/>
              <a:gd name="connsiteX42" fmla="*/ 3276600 w 3589020"/>
              <a:gd name="connsiteY42" fmla="*/ 259080 h 343418"/>
              <a:gd name="connsiteX43" fmla="*/ 3299460 w 3589020"/>
              <a:gd name="connsiteY43" fmla="*/ 266700 h 343418"/>
              <a:gd name="connsiteX44" fmla="*/ 3329940 w 3589020"/>
              <a:gd name="connsiteY44" fmla="*/ 281940 h 343418"/>
              <a:gd name="connsiteX45" fmla="*/ 3421380 w 3589020"/>
              <a:gd name="connsiteY45" fmla="*/ 304800 h 343418"/>
              <a:gd name="connsiteX46" fmla="*/ 3451860 w 3589020"/>
              <a:gd name="connsiteY46" fmla="*/ 312420 h 343418"/>
              <a:gd name="connsiteX47" fmla="*/ 3474720 w 3589020"/>
              <a:gd name="connsiteY47" fmla="*/ 320040 h 343418"/>
              <a:gd name="connsiteX48" fmla="*/ 3497580 w 3589020"/>
              <a:gd name="connsiteY48" fmla="*/ 335280 h 343418"/>
              <a:gd name="connsiteX49" fmla="*/ 3589020 w 3589020"/>
              <a:gd name="connsiteY49" fmla="*/ 342900 h 34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89020" h="343418">
                <a:moveTo>
                  <a:pt x="0" y="335280"/>
                </a:moveTo>
                <a:cubicBezTo>
                  <a:pt x="53340" y="332740"/>
                  <a:pt x="106790" y="331918"/>
                  <a:pt x="160020" y="327660"/>
                </a:cubicBezTo>
                <a:cubicBezTo>
                  <a:pt x="173042" y="326618"/>
                  <a:pt x="231251" y="307285"/>
                  <a:pt x="236220" y="304800"/>
                </a:cubicBezTo>
                <a:cubicBezTo>
                  <a:pt x="246380" y="299720"/>
                  <a:pt x="255924" y="293152"/>
                  <a:pt x="266700" y="289560"/>
                </a:cubicBezTo>
                <a:cubicBezTo>
                  <a:pt x="286571" y="282936"/>
                  <a:pt x="307789" y="280944"/>
                  <a:pt x="327660" y="274320"/>
                </a:cubicBezTo>
                <a:cubicBezTo>
                  <a:pt x="335280" y="271780"/>
                  <a:pt x="342771" y="268813"/>
                  <a:pt x="350520" y="266700"/>
                </a:cubicBezTo>
                <a:cubicBezTo>
                  <a:pt x="370727" y="261189"/>
                  <a:pt x="391609" y="258084"/>
                  <a:pt x="411480" y="251460"/>
                </a:cubicBezTo>
                <a:cubicBezTo>
                  <a:pt x="448997" y="238954"/>
                  <a:pt x="426417" y="245160"/>
                  <a:pt x="480060" y="236220"/>
                </a:cubicBezTo>
                <a:cubicBezTo>
                  <a:pt x="495300" y="226060"/>
                  <a:pt x="507819" y="209332"/>
                  <a:pt x="525780" y="205740"/>
                </a:cubicBezTo>
                <a:cubicBezTo>
                  <a:pt x="547533" y="201389"/>
                  <a:pt x="572838" y="196957"/>
                  <a:pt x="594360" y="190500"/>
                </a:cubicBezTo>
                <a:cubicBezTo>
                  <a:pt x="609747" y="185884"/>
                  <a:pt x="625165" y="181226"/>
                  <a:pt x="640080" y="175260"/>
                </a:cubicBezTo>
                <a:cubicBezTo>
                  <a:pt x="651734" y="170599"/>
                  <a:pt x="685113" y="156382"/>
                  <a:pt x="701040" y="152400"/>
                </a:cubicBezTo>
                <a:cubicBezTo>
                  <a:pt x="713605" y="149259"/>
                  <a:pt x="726575" y="147921"/>
                  <a:pt x="739140" y="144780"/>
                </a:cubicBezTo>
                <a:cubicBezTo>
                  <a:pt x="746932" y="142832"/>
                  <a:pt x="754979" y="141061"/>
                  <a:pt x="762000" y="137160"/>
                </a:cubicBezTo>
                <a:cubicBezTo>
                  <a:pt x="778011" y="128265"/>
                  <a:pt x="789951" y="111122"/>
                  <a:pt x="807720" y="106680"/>
                </a:cubicBezTo>
                <a:cubicBezTo>
                  <a:pt x="823187" y="102813"/>
                  <a:pt x="845756" y="97999"/>
                  <a:pt x="861060" y="91440"/>
                </a:cubicBezTo>
                <a:cubicBezTo>
                  <a:pt x="871501" y="86965"/>
                  <a:pt x="880764" y="79792"/>
                  <a:pt x="891540" y="76200"/>
                </a:cubicBezTo>
                <a:cubicBezTo>
                  <a:pt x="911411" y="69576"/>
                  <a:pt x="932629" y="67584"/>
                  <a:pt x="952500" y="60960"/>
                </a:cubicBezTo>
                <a:cubicBezTo>
                  <a:pt x="960120" y="58420"/>
                  <a:pt x="967437" y="54660"/>
                  <a:pt x="975360" y="53340"/>
                </a:cubicBezTo>
                <a:cubicBezTo>
                  <a:pt x="1067611" y="37965"/>
                  <a:pt x="1254583" y="39688"/>
                  <a:pt x="1303020" y="38100"/>
                </a:cubicBezTo>
                <a:lnTo>
                  <a:pt x="1508760" y="30480"/>
                </a:lnTo>
                <a:lnTo>
                  <a:pt x="1607820" y="22860"/>
                </a:lnTo>
                <a:cubicBezTo>
                  <a:pt x="1650979" y="19983"/>
                  <a:pt x="1694320" y="19544"/>
                  <a:pt x="1737360" y="15240"/>
                </a:cubicBezTo>
                <a:cubicBezTo>
                  <a:pt x="1745352" y="14441"/>
                  <a:pt x="1752194" y="7929"/>
                  <a:pt x="1760220" y="7620"/>
                </a:cubicBezTo>
                <a:cubicBezTo>
                  <a:pt x="1884614" y="2836"/>
                  <a:pt x="2009140" y="2540"/>
                  <a:pt x="2133600" y="0"/>
                </a:cubicBezTo>
                <a:lnTo>
                  <a:pt x="2293620" y="7620"/>
                </a:lnTo>
                <a:cubicBezTo>
                  <a:pt x="2374882" y="10686"/>
                  <a:pt x="2456347" y="9446"/>
                  <a:pt x="2537460" y="15240"/>
                </a:cubicBezTo>
                <a:cubicBezTo>
                  <a:pt x="2563297" y="17086"/>
                  <a:pt x="2588109" y="26222"/>
                  <a:pt x="2613660" y="30480"/>
                </a:cubicBezTo>
                <a:cubicBezTo>
                  <a:pt x="2689549" y="43128"/>
                  <a:pt x="2643983" y="36817"/>
                  <a:pt x="2750820" y="45720"/>
                </a:cubicBezTo>
                <a:cubicBezTo>
                  <a:pt x="2776467" y="54269"/>
                  <a:pt x="2777795" y="53514"/>
                  <a:pt x="2804160" y="68580"/>
                </a:cubicBezTo>
                <a:cubicBezTo>
                  <a:pt x="2812111" y="73124"/>
                  <a:pt x="2818602" y="80212"/>
                  <a:pt x="2827020" y="83820"/>
                </a:cubicBezTo>
                <a:cubicBezTo>
                  <a:pt x="2836646" y="87945"/>
                  <a:pt x="2847430" y="88563"/>
                  <a:pt x="2857500" y="91440"/>
                </a:cubicBezTo>
                <a:cubicBezTo>
                  <a:pt x="2881714" y="98358"/>
                  <a:pt x="2892694" y="104638"/>
                  <a:pt x="2918460" y="114300"/>
                </a:cubicBezTo>
                <a:cubicBezTo>
                  <a:pt x="2925981" y="117120"/>
                  <a:pt x="2933479" y="120178"/>
                  <a:pt x="2941320" y="121920"/>
                </a:cubicBezTo>
                <a:cubicBezTo>
                  <a:pt x="2956402" y="125272"/>
                  <a:pt x="2972051" y="125793"/>
                  <a:pt x="2987040" y="129540"/>
                </a:cubicBezTo>
                <a:lnTo>
                  <a:pt x="3055620" y="152400"/>
                </a:lnTo>
                <a:lnTo>
                  <a:pt x="3078480" y="160020"/>
                </a:lnTo>
                <a:lnTo>
                  <a:pt x="3101340" y="167640"/>
                </a:lnTo>
                <a:cubicBezTo>
                  <a:pt x="3159618" y="211349"/>
                  <a:pt x="3103725" y="172269"/>
                  <a:pt x="3162300" y="205740"/>
                </a:cubicBezTo>
                <a:cubicBezTo>
                  <a:pt x="3170251" y="210284"/>
                  <a:pt x="3176969" y="216884"/>
                  <a:pt x="3185160" y="220980"/>
                </a:cubicBezTo>
                <a:cubicBezTo>
                  <a:pt x="3192344" y="224572"/>
                  <a:pt x="3200836" y="225008"/>
                  <a:pt x="3208020" y="228600"/>
                </a:cubicBezTo>
                <a:cubicBezTo>
                  <a:pt x="3216211" y="232696"/>
                  <a:pt x="3222511" y="240121"/>
                  <a:pt x="3230880" y="243840"/>
                </a:cubicBezTo>
                <a:cubicBezTo>
                  <a:pt x="3245560" y="250364"/>
                  <a:pt x="3261360" y="254000"/>
                  <a:pt x="3276600" y="259080"/>
                </a:cubicBezTo>
                <a:cubicBezTo>
                  <a:pt x="3284220" y="261620"/>
                  <a:pt x="3292276" y="263108"/>
                  <a:pt x="3299460" y="266700"/>
                </a:cubicBezTo>
                <a:cubicBezTo>
                  <a:pt x="3309620" y="271780"/>
                  <a:pt x="3319164" y="278348"/>
                  <a:pt x="3329940" y="281940"/>
                </a:cubicBezTo>
                <a:lnTo>
                  <a:pt x="3421380" y="304800"/>
                </a:lnTo>
                <a:cubicBezTo>
                  <a:pt x="3431540" y="307340"/>
                  <a:pt x="3441925" y="309108"/>
                  <a:pt x="3451860" y="312420"/>
                </a:cubicBezTo>
                <a:cubicBezTo>
                  <a:pt x="3459480" y="314960"/>
                  <a:pt x="3467536" y="316448"/>
                  <a:pt x="3474720" y="320040"/>
                </a:cubicBezTo>
                <a:cubicBezTo>
                  <a:pt x="3482911" y="324136"/>
                  <a:pt x="3489005" y="332064"/>
                  <a:pt x="3497580" y="335280"/>
                </a:cubicBezTo>
                <a:cubicBezTo>
                  <a:pt x="3527199" y="346387"/>
                  <a:pt x="3558307" y="342900"/>
                  <a:pt x="3589020" y="3429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2162160" y="3008842"/>
            <a:ext cx="247665" cy="172508"/>
          </a:xfrm>
          <a:custGeom>
            <a:avLst/>
            <a:gdLst>
              <a:gd name="connsiteX0" fmla="*/ 219090 w 247665"/>
              <a:gd name="connsiteY0" fmla="*/ 15346 h 172508"/>
              <a:gd name="connsiteX1" fmla="*/ 195278 w 247665"/>
              <a:gd name="connsiteY1" fmla="*/ 5821 h 172508"/>
              <a:gd name="connsiteX2" fmla="*/ 14303 w 247665"/>
              <a:gd name="connsiteY2" fmla="*/ 5821 h 172508"/>
              <a:gd name="connsiteX3" fmla="*/ 15 w 247665"/>
              <a:gd name="connsiteY3" fmla="*/ 34396 h 172508"/>
              <a:gd name="connsiteX4" fmla="*/ 4778 w 247665"/>
              <a:gd name="connsiteY4" fmla="*/ 115358 h 172508"/>
              <a:gd name="connsiteX5" fmla="*/ 19065 w 247665"/>
              <a:gd name="connsiteY5" fmla="*/ 129646 h 172508"/>
              <a:gd name="connsiteX6" fmla="*/ 28590 w 247665"/>
              <a:gd name="connsiteY6" fmla="*/ 143933 h 172508"/>
              <a:gd name="connsiteX7" fmla="*/ 76215 w 247665"/>
              <a:gd name="connsiteY7" fmla="*/ 172508 h 172508"/>
              <a:gd name="connsiteX8" fmla="*/ 152415 w 247665"/>
              <a:gd name="connsiteY8" fmla="*/ 167746 h 172508"/>
              <a:gd name="connsiteX9" fmla="*/ 171465 w 247665"/>
              <a:gd name="connsiteY9" fmla="*/ 143933 h 172508"/>
              <a:gd name="connsiteX10" fmla="*/ 190515 w 247665"/>
              <a:gd name="connsiteY10" fmla="*/ 115358 h 172508"/>
              <a:gd name="connsiteX11" fmla="*/ 204803 w 247665"/>
              <a:gd name="connsiteY11" fmla="*/ 110596 h 172508"/>
              <a:gd name="connsiteX12" fmla="*/ 223853 w 247665"/>
              <a:gd name="connsiteY12" fmla="*/ 101071 h 172508"/>
              <a:gd name="connsiteX13" fmla="*/ 242903 w 247665"/>
              <a:gd name="connsiteY13" fmla="*/ 96308 h 172508"/>
              <a:gd name="connsiteX14" fmla="*/ 247665 w 247665"/>
              <a:gd name="connsiteY14" fmla="*/ 77258 h 172508"/>
              <a:gd name="connsiteX15" fmla="*/ 228615 w 247665"/>
              <a:gd name="connsiteY15" fmla="*/ 48683 h 172508"/>
              <a:gd name="connsiteX16" fmla="*/ 219090 w 247665"/>
              <a:gd name="connsiteY16" fmla="*/ 15346 h 17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665" h="172508">
                <a:moveTo>
                  <a:pt x="219090" y="15346"/>
                </a:moveTo>
                <a:cubicBezTo>
                  <a:pt x="213534" y="8202"/>
                  <a:pt x="203572" y="7894"/>
                  <a:pt x="195278" y="5821"/>
                </a:cubicBezTo>
                <a:cubicBezTo>
                  <a:pt x="144352" y="-6911"/>
                  <a:pt x="36507" y="5105"/>
                  <a:pt x="14303" y="5821"/>
                </a:cubicBezTo>
                <a:cubicBezTo>
                  <a:pt x="9487" y="13045"/>
                  <a:pt x="15" y="24537"/>
                  <a:pt x="15" y="34396"/>
                </a:cubicBezTo>
                <a:cubicBezTo>
                  <a:pt x="15" y="61430"/>
                  <a:pt x="-524" y="88849"/>
                  <a:pt x="4778" y="115358"/>
                </a:cubicBezTo>
                <a:cubicBezTo>
                  <a:pt x="6099" y="121962"/>
                  <a:pt x="14753" y="124472"/>
                  <a:pt x="19065" y="129646"/>
                </a:cubicBezTo>
                <a:cubicBezTo>
                  <a:pt x="22729" y="134043"/>
                  <a:pt x="24282" y="140164"/>
                  <a:pt x="28590" y="143933"/>
                </a:cubicBezTo>
                <a:cubicBezTo>
                  <a:pt x="43916" y="157343"/>
                  <a:pt x="58806" y="163804"/>
                  <a:pt x="76215" y="172508"/>
                </a:cubicBezTo>
                <a:cubicBezTo>
                  <a:pt x="101615" y="170921"/>
                  <a:pt x="127277" y="171715"/>
                  <a:pt x="152415" y="167746"/>
                </a:cubicBezTo>
                <a:cubicBezTo>
                  <a:pt x="170637" y="164869"/>
                  <a:pt x="165107" y="155378"/>
                  <a:pt x="171465" y="143933"/>
                </a:cubicBezTo>
                <a:cubicBezTo>
                  <a:pt x="177024" y="133926"/>
                  <a:pt x="179655" y="118978"/>
                  <a:pt x="190515" y="115358"/>
                </a:cubicBezTo>
                <a:cubicBezTo>
                  <a:pt x="195278" y="113771"/>
                  <a:pt x="200189" y="112573"/>
                  <a:pt x="204803" y="110596"/>
                </a:cubicBezTo>
                <a:cubicBezTo>
                  <a:pt x="211329" y="107799"/>
                  <a:pt x="217206" y="103564"/>
                  <a:pt x="223853" y="101071"/>
                </a:cubicBezTo>
                <a:cubicBezTo>
                  <a:pt x="229982" y="98773"/>
                  <a:pt x="236553" y="97896"/>
                  <a:pt x="242903" y="96308"/>
                </a:cubicBezTo>
                <a:cubicBezTo>
                  <a:pt x="244490" y="89958"/>
                  <a:pt x="247665" y="83803"/>
                  <a:pt x="247665" y="77258"/>
                </a:cubicBezTo>
                <a:cubicBezTo>
                  <a:pt x="247665" y="63473"/>
                  <a:pt x="237206" y="57274"/>
                  <a:pt x="228615" y="48683"/>
                </a:cubicBezTo>
                <a:cubicBezTo>
                  <a:pt x="223351" y="32890"/>
                  <a:pt x="224646" y="22490"/>
                  <a:pt x="219090" y="1534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3871351" y="4121598"/>
            <a:ext cx="262677" cy="197990"/>
          </a:xfrm>
          <a:custGeom>
            <a:avLst/>
            <a:gdLst>
              <a:gd name="connsiteX0" fmla="*/ 262499 w 262677"/>
              <a:gd name="connsiteY0" fmla="*/ 50352 h 197990"/>
              <a:gd name="connsiteX1" fmla="*/ 248212 w 262677"/>
              <a:gd name="connsiteY1" fmla="*/ 26540 h 197990"/>
              <a:gd name="connsiteX2" fmla="*/ 233924 w 262677"/>
              <a:gd name="connsiteY2" fmla="*/ 21777 h 197990"/>
              <a:gd name="connsiteX3" fmla="*/ 210112 w 262677"/>
              <a:gd name="connsiteY3" fmla="*/ 17015 h 197990"/>
              <a:gd name="connsiteX4" fmla="*/ 191062 w 262677"/>
              <a:gd name="connsiteY4" fmla="*/ 7490 h 197990"/>
              <a:gd name="connsiteX5" fmla="*/ 76762 w 262677"/>
              <a:gd name="connsiteY5" fmla="*/ 7490 h 197990"/>
              <a:gd name="connsiteX6" fmla="*/ 57712 w 262677"/>
              <a:gd name="connsiteY6" fmla="*/ 17015 h 197990"/>
              <a:gd name="connsiteX7" fmla="*/ 43424 w 262677"/>
              <a:gd name="connsiteY7" fmla="*/ 21777 h 197990"/>
              <a:gd name="connsiteX8" fmla="*/ 24374 w 262677"/>
              <a:gd name="connsiteY8" fmla="*/ 50352 h 197990"/>
              <a:gd name="connsiteX9" fmla="*/ 10087 w 262677"/>
              <a:gd name="connsiteY9" fmla="*/ 64640 h 197990"/>
              <a:gd name="connsiteX10" fmla="*/ 5324 w 262677"/>
              <a:gd name="connsiteY10" fmla="*/ 174177 h 197990"/>
              <a:gd name="connsiteX11" fmla="*/ 10087 w 262677"/>
              <a:gd name="connsiteY11" fmla="*/ 188465 h 197990"/>
              <a:gd name="connsiteX12" fmla="*/ 24374 w 262677"/>
              <a:gd name="connsiteY12" fmla="*/ 197990 h 197990"/>
              <a:gd name="connsiteX13" fmla="*/ 181537 w 262677"/>
              <a:gd name="connsiteY13" fmla="*/ 188465 h 197990"/>
              <a:gd name="connsiteX14" fmla="*/ 195824 w 262677"/>
              <a:gd name="connsiteY14" fmla="*/ 183702 h 197990"/>
              <a:gd name="connsiteX15" fmla="*/ 214874 w 262677"/>
              <a:gd name="connsiteY15" fmla="*/ 155127 h 197990"/>
              <a:gd name="connsiteX16" fmla="*/ 238687 w 262677"/>
              <a:gd name="connsiteY16" fmla="*/ 117027 h 197990"/>
              <a:gd name="connsiteX17" fmla="*/ 262499 w 262677"/>
              <a:gd name="connsiteY17" fmla="*/ 50352 h 19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2677" h="197990">
                <a:moveTo>
                  <a:pt x="262499" y="50352"/>
                </a:moveTo>
                <a:cubicBezTo>
                  <a:pt x="264086" y="35271"/>
                  <a:pt x="254757" y="33085"/>
                  <a:pt x="248212" y="26540"/>
                </a:cubicBezTo>
                <a:cubicBezTo>
                  <a:pt x="244662" y="22990"/>
                  <a:pt x="238794" y="22995"/>
                  <a:pt x="233924" y="21777"/>
                </a:cubicBezTo>
                <a:cubicBezTo>
                  <a:pt x="226071" y="19814"/>
                  <a:pt x="218049" y="18602"/>
                  <a:pt x="210112" y="17015"/>
                </a:cubicBezTo>
                <a:cubicBezTo>
                  <a:pt x="203762" y="13840"/>
                  <a:pt x="197587" y="10287"/>
                  <a:pt x="191062" y="7490"/>
                </a:cubicBezTo>
                <a:cubicBezTo>
                  <a:pt x="154300" y="-8265"/>
                  <a:pt x="120705" y="5397"/>
                  <a:pt x="76762" y="7490"/>
                </a:cubicBezTo>
                <a:cubicBezTo>
                  <a:pt x="70412" y="10665"/>
                  <a:pt x="64238" y="14218"/>
                  <a:pt x="57712" y="17015"/>
                </a:cubicBezTo>
                <a:cubicBezTo>
                  <a:pt x="53098" y="18992"/>
                  <a:pt x="46974" y="18227"/>
                  <a:pt x="43424" y="21777"/>
                </a:cubicBezTo>
                <a:cubicBezTo>
                  <a:pt x="35329" y="29872"/>
                  <a:pt x="32468" y="42257"/>
                  <a:pt x="24374" y="50352"/>
                </a:cubicBezTo>
                <a:lnTo>
                  <a:pt x="10087" y="64640"/>
                </a:lnTo>
                <a:cubicBezTo>
                  <a:pt x="-1691" y="123529"/>
                  <a:pt x="-2989" y="107671"/>
                  <a:pt x="5324" y="174177"/>
                </a:cubicBezTo>
                <a:cubicBezTo>
                  <a:pt x="5947" y="179159"/>
                  <a:pt x="6951" y="184545"/>
                  <a:pt x="10087" y="188465"/>
                </a:cubicBezTo>
                <a:cubicBezTo>
                  <a:pt x="13663" y="192934"/>
                  <a:pt x="19612" y="194815"/>
                  <a:pt x="24374" y="197990"/>
                </a:cubicBezTo>
                <a:cubicBezTo>
                  <a:pt x="79320" y="196027"/>
                  <a:pt x="129851" y="201387"/>
                  <a:pt x="181537" y="188465"/>
                </a:cubicBezTo>
                <a:cubicBezTo>
                  <a:pt x="186407" y="187247"/>
                  <a:pt x="191062" y="185290"/>
                  <a:pt x="195824" y="183702"/>
                </a:cubicBezTo>
                <a:cubicBezTo>
                  <a:pt x="202174" y="174177"/>
                  <a:pt x="209754" y="165366"/>
                  <a:pt x="214874" y="155127"/>
                </a:cubicBezTo>
                <a:cubicBezTo>
                  <a:pt x="227949" y="128977"/>
                  <a:pt x="220139" y="141757"/>
                  <a:pt x="238687" y="117027"/>
                </a:cubicBezTo>
                <a:cubicBezTo>
                  <a:pt x="246873" y="76091"/>
                  <a:pt x="260912" y="65433"/>
                  <a:pt x="262499" y="5035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6" idx="10"/>
          </p:cNvCxnSpPr>
          <p:nvPr/>
        </p:nvCxnSpPr>
        <p:spPr>
          <a:xfrm flipV="1">
            <a:off x="2352675" y="3095096"/>
            <a:ext cx="1641475" cy="29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3965575" y="3116445"/>
            <a:ext cx="28575" cy="10125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181619" y="3724394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M00…Center of Gravity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239204" y="3322795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M10…x</a:t>
            </a:r>
            <a:r>
              <a:rPr lang="ko-KR" altLang="en-US" dirty="0" smtClean="0"/>
              <a:t>축 데이터 치우침 양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840457" y="1806203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M01…y</a:t>
            </a:r>
            <a:r>
              <a:rPr lang="ko-KR" altLang="en-US" dirty="0" smtClean="0"/>
              <a:t>축 데이터 치우침 양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8046573" y="1447800"/>
            <a:ext cx="503067" cy="50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075273" y="1447800"/>
            <a:ext cx="1089807" cy="50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8046573" y="205740"/>
            <a:ext cx="503067" cy="957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4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9011" y="199505"/>
            <a:ext cx="5985164" cy="45636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78924" y="947651"/>
            <a:ext cx="1188720" cy="7398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38996" y="1404851"/>
            <a:ext cx="972589" cy="97258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3333404" y="1596044"/>
            <a:ext cx="615141" cy="1088967"/>
          </a:xfrm>
          <a:prstGeom prst="down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238596" y="2618044"/>
            <a:ext cx="1845426" cy="1663011"/>
          </a:xfrm>
          <a:custGeom>
            <a:avLst/>
            <a:gdLst>
              <a:gd name="connsiteX0" fmla="*/ 415637 w 1845426"/>
              <a:gd name="connsiteY0" fmla="*/ 17091 h 1663011"/>
              <a:gd name="connsiteX1" fmla="*/ 415637 w 1845426"/>
              <a:gd name="connsiteY1" fmla="*/ 17091 h 1663011"/>
              <a:gd name="connsiteX2" fmla="*/ 473826 w 1845426"/>
              <a:gd name="connsiteY2" fmla="*/ 58654 h 1663011"/>
              <a:gd name="connsiteX3" fmla="*/ 565266 w 1845426"/>
              <a:gd name="connsiteY3" fmla="*/ 108531 h 1663011"/>
              <a:gd name="connsiteX4" fmla="*/ 665019 w 1845426"/>
              <a:gd name="connsiteY4" fmla="*/ 199971 h 1663011"/>
              <a:gd name="connsiteX5" fmla="*/ 739833 w 1845426"/>
              <a:gd name="connsiteY5" fmla="*/ 249847 h 1663011"/>
              <a:gd name="connsiteX6" fmla="*/ 814648 w 1845426"/>
              <a:gd name="connsiteY6" fmla="*/ 316349 h 1663011"/>
              <a:gd name="connsiteX7" fmla="*/ 906088 w 1845426"/>
              <a:gd name="connsiteY7" fmla="*/ 366225 h 1663011"/>
              <a:gd name="connsiteX8" fmla="*/ 1072342 w 1845426"/>
              <a:gd name="connsiteY8" fmla="*/ 482603 h 1663011"/>
              <a:gd name="connsiteX9" fmla="*/ 1147157 w 1845426"/>
              <a:gd name="connsiteY9" fmla="*/ 524167 h 1663011"/>
              <a:gd name="connsiteX10" fmla="*/ 1221971 w 1845426"/>
              <a:gd name="connsiteY10" fmla="*/ 574043 h 1663011"/>
              <a:gd name="connsiteX11" fmla="*/ 1396539 w 1845426"/>
              <a:gd name="connsiteY11" fmla="*/ 640545 h 1663011"/>
              <a:gd name="connsiteX12" fmla="*/ 1537855 w 1845426"/>
              <a:gd name="connsiteY12" fmla="*/ 707047 h 1663011"/>
              <a:gd name="connsiteX13" fmla="*/ 1654233 w 1845426"/>
              <a:gd name="connsiteY13" fmla="*/ 756923 h 1663011"/>
              <a:gd name="connsiteX14" fmla="*/ 1712422 w 1845426"/>
              <a:gd name="connsiteY14" fmla="*/ 781861 h 1663011"/>
              <a:gd name="connsiteX15" fmla="*/ 1762299 w 1845426"/>
              <a:gd name="connsiteY15" fmla="*/ 840051 h 1663011"/>
              <a:gd name="connsiteX16" fmla="*/ 1787237 w 1845426"/>
              <a:gd name="connsiteY16" fmla="*/ 939803 h 1663011"/>
              <a:gd name="connsiteX17" fmla="*/ 1803862 w 1845426"/>
              <a:gd name="connsiteY17" fmla="*/ 989680 h 1663011"/>
              <a:gd name="connsiteX18" fmla="*/ 1820488 w 1845426"/>
              <a:gd name="connsiteY18" fmla="*/ 1106058 h 1663011"/>
              <a:gd name="connsiteX19" fmla="*/ 1828800 w 1845426"/>
              <a:gd name="connsiteY19" fmla="*/ 1172560 h 1663011"/>
              <a:gd name="connsiteX20" fmla="*/ 1845426 w 1845426"/>
              <a:gd name="connsiteY20" fmla="*/ 1297251 h 1663011"/>
              <a:gd name="connsiteX21" fmla="*/ 1828800 w 1845426"/>
              <a:gd name="connsiteY21" fmla="*/ 1588196 h 1663011"/>
              <a:gd name="connsiteX22" fmla="*/ 1778924 w 1845426"/>
              <a:gd name="connsiteY22" fmla="*/ 1621447 h 1663011"/>
              <a:gd name="connsiteX23" fmla="*/ 1737360 w 1845426"/>
              <a:gd name="connsiteY23" fmla="*/ 1629760 h 1663011"/>
              <a:gd name="connsiteX24" fmla="*/ 1704109 w 1845426"/>
              <a:gd name="connsiteY24" fmla="*/ 1638072 h 1663011"/>
              <a:gd name="connsiteX25" fmla="*/ 1596044 w 1845426"/>
              <a:gd name="connsiteY25" fmla="*/ 1654698 h 1663011"/>
              <a:gd name="connsiteX26" fmla="*/ 1562793 w 1845426"/>
              <a:gd name="connsiteY26" fmla="*/ 1663011 h 1663011"/>
              <a:gd name="connsiteX27" fmla="*/ 1213659 w 1845426"/>
              <a:gd name="connsiteY27" fmla="*/ 1654698 h 1663011"/>
              <a:gd name="connsiteX28" fmla="*/ 1064029 w 1845426"/>
              <a:gd name="connsiteY28" fmla="*/ 1604821 h 1663011"/>
              <a:gd name="connsiteX29" fmla="*/ 980902 w 1845426"/>
              <a:gd name="connsiteY29" fmla="*/ 1588196 h 1663011"/>
              <a:gd name="connsiteX30" fmla="*/ 756459 w 1845426"/>
              <a:gd name="connsiteY30" fmla="*/ 1546632 h 1663011"/>
              <a:gd name="connsiteX31" fmla="*/ 689957 w 1845426"/>
              <a:gd name="connsiteY31" fmla="*/ 1530007 h 1663011"/>
              <a:gd name="connsiteX32" fmla="*/ 515389 w 1845426"/>
              <a:gd name="connsiteY32" fmla="*/ 1513381 h 1663011"/>
              <a:gd name="connsiteX33" fmla="*/ 415637 w 1845426"/>
              <a:gd name="connsiteY33" fmla="*/ 1496756 h 1663011"/>
              <a:gd name="connsiteX34" fmla="*/ 332509 w 1845426"/>
              <a:gd name="connsiteY34" fmla="*/ 1480131 h 1663011"/>
              <a:gd name="connsiteX35" fmla="*/ 216131 w 1845426"/>
              <a:gd name="connsiteY35" fmla="*/ 1471818 h 1663011"/>
              <a:gd name="connsiteX36" fmla="*/ 174568 w 1845426"/>
              <a:gd name="connsiteY36" fmla="*/ 1463505 h 1663011"/>
              <a:gd name="connsiteX37" fmla="*/ 149629 w 1845426"/>
              <a:gd name="connsiteY37" fmla="*/ 1446880 h 1663011"/>
              <a:gd name="connsiteX38" fmla="*/ 108066 w 1845426"/>
              <a:gd name="connsiteY38" fmla="*/ 1388691 h 1663011"/>
              <a:gd name="connsiteX39" fmla="*/ 99753 w 1845426"/>
              <a:gd name="connsiteY39" fmla="*/ 1355440 h 1663011"/>
              <a:gd name="connsiteX40" fmla="*/ 74815 w 1845426"/>
              <a:gd name="connsiteY40" fmla="*/ 1305563 h 1663011"/>
              <a:gd name="connsiteX41" fmla="*/ 58189 w 1845426"/>
              <a:gd name="connsiteY41" fmla="*/ 1205811 h 1663011"/>
              <a:gd name="connsiteX42" fmla="*/ 33251 w 1845426"/>
              <a:gd name="connsiteY42" fmla="*/ 1147621 h 1663011"/>
              <a:gd name="connsiteX43" fmla="*/ 16626 w 1845426"/>
              <a:gd name="connsiteY43" fmla="*/ 1022931 h 1663011"/>
              <a:gd name="connsiteX44" fmla="*/ 0 w 1845426"/>
              <a:gd name="connsiteY44" fmla="*/ 923178 h 1663011"/>
              <a:gd name="connsiteX45" fmla="*/ 8313 w 1845426"/>
              <a:gd name="connsiteY45" fmla="*/ 549105 h 1663011"/>
              <a:gd name="connsiteX46" fmla="*/ 49877 w 1845426"/>
              <a:gd name="connsiteY46" fmla="*/ 465978 h 1663011"/>
              <a:gd name="connsiteX47" fmla="*/ 74815 w 1845426"/>
              <a:gd name="connsiteY47" fmla="*/ 407789 h 1663011"/>
              <a:gd name="connsiteX48" fmla="*/ 91440 w 1845426"/>
              <a:gd name="connsiteY48" fmla="*/ 374538 h 1663011"/>
              <a:gd name="connsiteX49" fmla="*/ 174568 w 1845426"/>
              <a:gd name="connsiteY49" fmla="*/ 266472 h 1663011"/>
              <a:gd name="connsiteX50" fmla="*/ 199506 w 1845426"/>
              <a:gd name="connsiteY50" fmla="*/ 233221 h 1663011"/>
              <a:gd name="connsiteX51" fmla="*/ 216131 w 1845426"/>
              <a:gd name="connsiteY51" fmla="*/ 208283 h 1663011"/>
              <a:gd name="connsiteX52" fmla="*/ 257695 w 1845426"/>
              <a:gd name="connsiteY52" fmla="*/ 166720 h 1663011"/>
              <a:gd name="connsiteX53" fmla="*/ 282633 w 1845426"/>
              <a:gd name="connsiteY53" fmla="*/ 141781 h 1663011"/>
              <a:gd name="connsiteX54" fmla="*/ 315884 w 1845426"/>
              <a:gd name="connsiteY54" fmla="*/ 100218 h 1663011"/>
              <a:gd name="connsiteX55" fmla="*/ 357448 w 1845426"/>
              <a:gd name="connsiteY55" fmla="*/ 42029 h 1663011"/>
              <a:gd name="connsiteX56" fmla="*/ 382386 w 1845426"/>
              <a:gd name="connsiteY56" fmla="*/ 465 h 1663011"/>
              <a:gd name="connsiteX57" fmla="*/ 415637 w 1845426"/>
              <a:gd name="connsiteY57" fmla="*/ 17091 h 166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845426" h="1663011">
                <a:moveTo>
                  <a:pt x="415637" y="17091"/>
                </a:moveTo>
                <a:lnTo>
                  <a:pt x="415637" y="17091"/>
                </a:lnTo>
                <a:cubicBezTo>
                  <a:pt x="435033" y="30945"/>
                  <a:pt x="452900" y="47240"/>
                  <a:pt x="473826" y="58654"/>
                </a:cubicBezTo>
                <a:cubicBezTo>
                  <a:pt x="571406" y="111879"/>
                  <a:pt x="411813" y="-21315"/>
                  <a:pt x="565266" y="108531"/>
                </a:cubicBezTo>
                <a:cubicBezTo>
                  <a:pt x="653902" y="183531"/>
                  <a:pt x="575488" y="134315"/>
                  <a:pt x="665019" y="199971"/>
                </a:cubicBezTo>
                <a:cubicBezTo>
                  <a:pt x="689188" y="217695"/>
                  <a:pt x="716175" y="231446"/>
                  <a:pt x="739833" y="249847"/>
                </a:cubicBezTo>
                <a:cubicBezTo>
                  <a:pt x="766171" y="270332"/>
                  <a:pt x="787313" y="297215"/>
                  <a:pt x="814648" y="316349"/>
                </a:cubicBezTo>
                <a:cubicBezTo>
                  <a:pt x="843091" y="336259"/>
                  <a:pt x="876913" y="347403"/>
                  <a:pt x="906088" y="366225"/>
                </a:cubicBezTo>
                <a:cubicBezTo>
                  <a:pt x="962931" y="402898"/>
                  <a:pt x="1013209" y="449751"/>
                  <a:pt x="1072342" y="482603"/>
                </a:cubicBezTo>
                <a:cubicBezTo>
                  <a:pt x="1097280" y="496458"/>
                  <a:pt x="1122814" y="509291"/>
                  <a:pt x="1147157" y="524167"/>
                </a:cubicBezTo>
                <a:cubicBezTo>
                  <a:pt x="1172731" y="539796"/>
                  <a:pt x="1194811" y="561368"/>
                  <a:pt x="1221971" y="574043"/>
                </a:cubicBezTo>
                <a:cubicBezTo>
                  <a:pt x="1278398" y="600375"/>
                  <a:pt x="1340197" y="614031"/>
                  <a:pt x="1396539" y="640545"/>
                </a:cubicBezTo>
                <a:cubicBezTo>
                  <a:pt x="1443644" y="662712"/>
                  <a:pt x="1489109" y="688767"/>
                  <a:pt x="1537855" y="707047"/>
                </a:cubicBezTo>
                <a:cubicBezTo>
                  <a:pt x="1694144" y="765655"/>
                  <a:pt x="1526352" y="700086"/>
                  <a:pt x="1654233" y="756923"/>
                </a:cubicBezTo>
                <a:cubicBezTo>
                  <a:pt x="1764335" y="805858"/>
                  <a:pt x="1567520" y="709412"/>
                  <a:pt x="1712422" y="781861"/>
                </a:cubicBezTo>
                <a:cubicBezTo>
                  <a:pt x="1728956" y="798395"/>
                  <a:pt x="1752762" y="820977"/>
                  <a:pt x="1762299" y="840051"/>
                </a:cubicBezTo>
                <a:cubicBezTo>
                  <a:pt x="1778360" y="872174"/>
                  <a:pt x="1778081" y="906231"/>
                  <a:pt x="1787237" y="939803"/>
                </a:cubicBezTo>
                <a:cubicBezTo>
                  <a:pt x="1791848" y="956710"/>
                  <a:pt x="1798320" y="973054"/>
                  <a:pt x="1803862" y="989680"/>
                </a:cubicBezTo>
                <a:cubicBezTo>
                  <a:pt x="1830167" y="1200108"/>
                  <a:pt x="1796505" y="938172"/>
                  <a:pt x="1820488" y="1106058"/>
                </a:cubicBezTo>
                <a:cubicBezTo>
                  <a:pt x="1823647" y="1128173"/>
                  <a:pt x="1825848" y="1150416"/>
                  <a:pt x="1828800" y="1172560"/>
                </a:cubicBezTo>
                <a:cubicBezTo>
                  <a:pt x="1851766" y="1344807"/>
                  <a:pt x="1821578" y="1106476"/>
                  <a:pt x="1845426" y="1297251"/>
                </a:cubicBezTo>
                <a:cubicBezTo>
                  <a:pt x="1839884" y="1394233"/>
                  <a:pt x="1848320" y="1493038"/>
                  <a:pt x="1828800" y="1588196"/>
                </a:cubicBezTo>
                <a:cubicBezTo>
                  <a:pt x="1824785" y="1607770"/>
                  <a:pt x="1798517" y="1617528"/>
                  <a:pt x="1778924" y="1621447"/>
                </a:cubicBezTo>
                <a:cubicBezTo>
                  <a:pt x="1765069" y="1624218"/>
                  <a:pt x="1751153" y="1626695"/>
                  <a:pt x="1737360" y="1629760"/>
                </a:cubicBezTo>
                <a:cubicBezTo>
                  <a:pt x="1726207" y="1632238"/>
                  <a:pt x="1715360" y="1636087"/>
                  <a:pt x="1704109" y="1638072"/>
                </a:cubicBezTo>
                <a:cubicBezTo>
                  <a:pt x="1668218" y="1644406"/>
                  <a:pt x="1631935" y="1648364"/>
                  <a:pt x="1596044" y="1654698"/>
                </a:cubicBezTo>
                <a:cubicBezTo>
                  <a:pt x="1584793" y="1656684"/>
                  <a:pt x="1573877" y="1660240"/>
                  <a:pt x="1562793" y="1663011"/>
                </a:cubicBezTo>
                <a:cubicBezTo>
                  <a:pt x="1446415" y="1660240"/>
                  <a:pt x="1329869" y="1661534"/>
                  <a:pt x="1213659" y="1654698"/>
                </a:cubicBezTo>
                <a:cubicBezTo>
                  <a:pt x="1130713" y="1649819"/>
                  <a:pt x="1142416" y="1629575"/>
                  <a:pt x="1064029" y="1604821"/>
                </a:cubicBezTo>
                <a:cubicBezTo>
                  <a:pt x="1037083" y="1596312"/>
                  <a:pt x="1008532" y="1594117"/>
                  <a:pt x="980902" y="1588196"/>
                </a:cubicBezTo>
                <a:cubicBezTo>
                  <a:pt x="793381" y="1548013"/>
                  <a:pt x="888633" y="1561319"/>
                  <a:pt x="756459" y="1546632"/>
                </a:cubicBezTo>
                <a:cubicBezTo>
                  <a:pt x="734292" y="1541090"/>
                  <a:pt x="712363" y="1534488"/>
                  <a:pt x="689957" y="1530007"/>
                </a:cubicBezTo>
                <a:cubicBezTo>
                  <a:pt x="636237" y="1519263"/>
                  <a:pt x="566019" y="1516997"/>
                  <a:pt x="515389" y="1513381"/>
                </a:cubicBezTo>
                <a:cubicBezTo>
                  <a:pt x="440558" y="1494674"/>
                  <a:pt x="532405" y="1516218"/>
                  <a:pt x="415637" y="1496756"/>
                </a:cubicBezTo>
                <a:cubicBezTo>
                  <a:pt x="345470" y="1485061"/>
                  <a:pt x="423994" y="1489279"/>
                  <a:pt x="332509" y="1480131"/>
                </a:cubicBezTo>
                <a:cubicBezTo>
                  <a:pt x="293810" y="1476261"/>
                  <a:pt x="254924" y="1474589"/>
                  <a:pt x="216131" y="1471818"/>
                </a:cubicBezTo>
                <a:cubicBezTo>
                  <a:pt x="202277" y="1469047"/>
                  <a:pt x="187797" y="1468466"/>
                  <a:pt x="174568" y="1463505"/>
                </a:cubicBezTo>
                <a:cubicBezTo>
                  <a:pt x="165213" y="1459997"/>
                  <a:pt x="157304" y="1453276"/>
                  <a:pt x="149629" y="1446880"/>
                </a:cubicBezTo>
                <a:cubicBezTo>
                  <a:pt x="126543" y="1427641"/>
                  <a:pt x="118761" y="1417212"/>
                  <a:pt x="108066" y="1388691"/>
                </a:cubicBezTo>
                <a:cubicBezTo>
                  <a:pt x="104054" y="1377994"/>
                  <a:pt x="103996" y="1366048"/>
                  <a:pt x="99753" y="1355440"/>
                </a:cubicBezTo>
                <a:cubicBezTo>
                  <a:pt x="92850" y="1338181"/>
                  <a:pt x="83128" y="1322189"/>
                  <a:pt x="74815" y="1305563"/>
                </a:cubicBezTo>
                <a:cubicBezTo>
                  <a:pt x="71797" y="1281419"/>
                  <a:pt x="68488" y="1233275"/>
                  <a:pt x="58189" y="1205811"/>
                </a:cubicBezTo>
                <a:cubicBezTo>
                  <a:pt x="40349" y="1158238"/>
                  <a:pt x="43571" y="1188901"/>
                  <a:pt x="33251" y="1147621"/>
                </a:cubicBezTo>
                <a:cubicBezTo>
                  <a:pt x="19666" y="1093281"/>
                  <a:pt x="25974" y="1091480"/>
                  <a:pt x="16626" y="1022931"/>
                </a:cubicBezTo>
                <a:cubicBezTo>
                  <a:pt x="12071" y="989530"/>
                  <a:pt x="5542" y="956429"/>
                  <a:pt x="0" y="923178"/>
                </a:cubicBezTo>
                <a:cubicBezTo>
                  <a:pt x="2771" y="798487"/>
                  <a:pt x="-5213" y="673091"/>
                  <a:pt x="8313" y="549105"/>
                </a:cubicBezTo>
                <a:cubicBezTo>
                  <a:pt x="11673" y="518308"/>
                  <a:pt x="37674" y="494453"/>
                  <a:pt x="49877" y="465978"/>
                </a:cubicBezTo>
                <a:cubicBezTo>
                  <a:pt x="58190" y="446582"/>
                  <a:pt x="66083" y="427000"/>
                  <a:pt x="74815" y="407789"/>
                </a:cubicBezTo>
                <a:cubicBezTo>
                  <a:pt x="79943" y="396508"/>
                  <a:pt x="84945" y="385092"/>
                  <a:pt x="91440" y="374538"/>
                </a:cubicBezTo>
                <a:cubicBezTo>
                  <a:pt x="165672" y="253911"/>
                  <a:pt x="111934" y="338055"/>
                  <a:pt x="174568" y="266472"/>
                </a:cubicBezTo>
                <a:cubicBezTo>
                  <a:pt x="183691" y="256045"/>
                  <a:pt x="191453" y="244495"/>
                  <a:pt x="199506" y="233221"/>
                </a:cubicBezTo>
                <a:cubicBezTo>
                  <a:pt x="205313" y="225091"/>
                  <a:pt x="209552" y="215802"/>
                  <a:pt x="216131" y="208283"/>
                </a:cubicBezTo>
                <a:cubicBezTo>
                  <a:pt x="229033" y="193538"/>
                  <a:pt x="243840" y="180575"/>
                  <a:pt x="257695" y="166720"/>
                </a:cubicBezTo>
                <a:lnTo>
                  <a:pt x="282633" y="141781"/>
                </a:lnTo>
                <a:cubicBezTo>
                  <a:pt x="298817" y="93231"/>
                  <a:pt x="278283" y="137819"/>
                  <a:pt x="315884" y="100218"/>
                </a:cubicBezTo>
                <a:cubicBezTo>
                  <a:pt x="326191" y="89911"/>
                  <a:pt x="348010" y="56186"/>
                  <a:pt x="357448" y="42029"/>
                </a:cubicBezTo>
                <a:cubicBezTo>
                  <a:pt x="361860" y="28791"/>
                  <a:pt x="365269" y="6171"/>
                  <a:pt x="382386" y="465"/>
                </a:cubicBezTo>
                <a:cubicBezTo>
                  <a:pt x="392901" y="-3040"/>
                  <a:pt x="410095" y="14320"/>
                  <a:pt x="415637" y="1709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>
            <a:off x="4239491" y="3059084"/>
            <a:ext cx="748145" cy="1221971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69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95" y="1009313"/>
            <a:ext cx="3051000" cy="3033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686" y="1018838"/>
            <a:ext cx="3027117" cy="3021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0822" y="157942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화질 개선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히스토그램 기반 </a:t>
            </a:r>
            <a:r>
              <a:rPr lang="ko-KR" altLang="en-US" dirty="0" err="1" smtClean="0"/>
              <a:t>평활화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831" y="4197927"/>
            <a:ext cx="37317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Histogram[0] =========</a:t>
            </a:r>
          </a:p>
          <a:p>
            <a:r>
              <a:rPr lang="en-US" altLang="ko-KR" dirty="0" smtClean="0"/>
              <a:t>//dark -&gt;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….-&gt; mid dark</a:t>
            </a:r>
          </a:p>
          <a:p>
            <a:r>
              <a:rPr lang="en-US" altLang="ko-KR" dirty="0" smtClean="0"/>
              <a:t>Histogram[128]=====</a:t>
            </a:r>
            <a:endParaRPr lang="ko-KR" altLang="en-US" dirty="0"/>
          </a:p>
          <a:p>
            <a:r>
              <a:rPr lang="en-US" altLang="ko-KR" dirty="0" smtClean="0"/>
              <a:t>//mid </a:t>
            </a:r>
            <a:r>
              <a:rPr lang="en-US" altLang="ko-KR" dirty="0"/>
              <a:t>-&gt; </a:t>
            </a:r>
            <a:r>
              <a:rPr lang="en-US" altLang="ko-KR" dirty="0" smtClean="0"/>
              <a:t>fill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Histogram[255]============</a:t>
            </a:r>
          </a:p>
          <a:p>
            <a:r>
              <a:rPr lang="en-US" altLang="ko-KR" dirty="0" smtClean="0"/>
              <a:t>//bright </a:t>
            </a:r>
            <a:r>
              <a:rPr lang="en-US" altLang="ko-KR" dirty="0"/>
              <a:t>-&gt; </a:t>
            </a:r>
            <a:r>
              <a:rPr lang="en-US" altLang="ko-KR" dirty="0" smtClean="0"/>
              <a:t>move</a:t>
            </a:r>
            <a:endParaRPr lang="ko-KR" altLang="en-US" dirty="0"/>
          </a:p>
          <a:p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879571" y="2028305"/>
            <a:ext cx="2327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5126232" y="1313411"/>
            <a:ext cx="1736747" cy="598516"/>
          </a:xfrm>
          <a:custGeom>
            <a:avLst/>
            <a:gdLst>
              <a:gd name="connsiteX0" fmla="*/ 0 w 1662567"/>
              <a:gd name="connsiteY0" fmla="*/ 598516 h 598516"/>
              <a:gd name="connsiteX1" fmla="*/ 41564 w 1662567"/>
              <a:gd name="connsiteY1" fmla="*/ 581891 h 598516"/>
              <a:gd name="connsiteX2" fmla="*/ 58189 w 1662567"/>
              <a:gd name="connsiteY2" fmla="*/ 565265 h 598516"/>
              <a:gd name="connsiteX3" fmla="*/ 99753 w 1662567"/>
              <a:gd name="connsiteY3" fmla="*/ 498764 h 598516"/>
              <a:gd name="connsiteX4" fmla="*/ 124691 w 1662567"/>
              <a:gd name="connsiteY4" fmla="*/ 448887 h 598516"/>
              <a:gd name="connsiteX5" fmla="*/ 157942 w 1662567"/>
              <a:gd name="connsiteY5" fmla="*/ 415636 h 598516"/>
              <a:gd name="connsiteX6" fmla="*/ 191193 w 1662567"/>
              <a:gd name="connsiteY6" fmla="*/ 374073 h 598516"/>
              <a:gd name="connsiteX7" fmla="*/ 224444 w 1662567"/>
              <a:gd name="connsiteY7" fmla="*/ 340822 h 598516"/>
              <a:gd name="connsiteX8" fmla="*/ 257695 w 1662567"/>
              <a:gd name="connsiteY8" fmla="*/ 299258 h 598516"/>
              <a:gd name="connsiteX9" fmla="*/ 274320 w 1662567"/>
              <a:gd name="connsiteY9" fmla="*/ 257694 h 598516"/>
              <a:gd name="connsiteX10" fmla="*/ 324196 w 1662567"/>
              <a:gd name="connsiteY10" fmla="*/ 216131 h 598516"/>
              <a:gd name="connsiteX11" fmla="*/ 349135 w 1662567"/>
              <a:gd name="connsiteY11" fmla="*/ 207818 h 598516"/>
              <a:gd name="connsiteX12" fmla="*/ 374073 w 1662567"/>
              <a:gd name="connsiteY12" fmla="*/ 174567 h 598516"/>
              <a:gd name="connsiteX13" fmla="*/ 423949 w 1662567"/>
              <a:gd name="connsiteY13" fmla="*/ 141316 h 598516"/>
              <a:gd name="connsiteX14" fmla="*/ 565265 w 1662567"/>
              <a:gd name="connsiteY14" fmla="*/ 149629 h 598516"/>
              <a:gd name="connsiteX15" fmla="*/ 665018 w 1662567"/>
              <a:gd name="connsiteY15" fmla="*/ 174567 h 598516"/>
              <a:gd name="connsiteX16" fmla="*/ 706582 w 1662567"/>
              <a:gd name="connsiteY16" fmla="*/ 182880 h 598516"/>
              <a:gd name="connsiteX17" fmla="*/ 748145 w 1662567"/>
              <a:gd name="connsiteY17" fmla="*/ 207818 h 598516"/>
              <a:gd name="connsiteX18" fmla="*/ 814647 w 1662567"/>
              <a:gd name="connsiteY18" fmla="*/ 216131 h 598516"/>
              <a:gd name="connsiteX19" fmla="*/ 872836 w 1662567"/>
              <a:gd name="connsiteY19" fmla="*/ 224444 h 598516"/>
              <a:gd name="connsiteX20" fmla="*/ 1088967 w 1662567"/>
              <a:gd name="connsiteY20" fmla="*/ 216131 h 598516"/>
              <a:gd name="connsiteX21" fmla="*/ 1130531 w 1662567"/>
              <a:gd name="connsiteY21" fmla="*/ 174567 h 598516"/>
              <a:gd name="connsiteX22" fmla="*/ 1188720 w 1662567"/>
              <a:gd name="connsiteY22" fmla="*/ 141316 h 598516"/>
              <a:gd name="connsiteX23" fmla="*/ 1221971 w 1662567"/>
              <a:gd name="connsiteY23" fmla="*/ 108065 h 598516"/>
              <a:gd name="connsiteX24" fmla="*/ 1246909 w 1662567"/>
              <a:gd name="connsiteY24" fmla="*/ 91440 h 598516"/>
              <a:gd name="connsiteX25" fmla="*/ 1288473 w 1662567"/>
              <a:gd name="connsiteY25" fmla="*/ 58189 h 598516"/>
              <a:gd name="connsiteX26" fmla="*/ 1346662 w 1662567"/>
              <a:gd name="connsiteY26" fmla="*/ 16625 h 598516"/>
              <a:gd name="connsiteX27" fmla="*/ 1413164 w 1662567"/>
              <a:gd name="connsiteY27" fmla="*/ 0 h 598516"/>
              <a:gd name="connsiteX28" fmla="*/ 1546167 w 1662567"/>
              <a:gd name="connsiteY28" fmla="*/ 16625 h 598516"/>
              <a:gd name="connsiteX29" fmla="*/ 1579418 w 1662567"/>
              <a:gd name="connsiteY29" fmla="*/ 66502 h 598516"/>
              <a:gd name="connsiteX30" fmla="*/ 1596044 w 1662567"/>
              <a:gd name="connsiteY30" fmla="*/ 91440 h 598516"/>
              <a:gd name="connsiteX31" fmla="*/ 1629295 w 1662567"/>
              <a:gd name="connsiteY31" fmla="*/ 157942 h 598516"/>
              <a:gd name="connsiteX32" fmla="*/ 1637607 w 1662567"/>
              <a:gd name="connsiteY32" fmla="*/ 182880 h 598516"/>
              <a:gd name="connsiteX33" fmla="*/ 1654233 w 1662567"/>
              <a:gd name="connsiteY33" fmla="*/ 207818 h 598516"/>
              <a:gd name="connsiteX34" fmla="*/ 1662545 w 1662567"/>
              <a:gd name="connsiteY34" fmla="*/ 241069 h 5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2567" h="598516">
                <a:moveTo>
                  <a:pt x="0" y="598516"/>
                </a:moveTo>
                <a:cubicBezTo>
                  <a:pt x="13855" y="592974"/>
                  <a:pt x="28608" y="589294"/>
                  <a:pt x="41564" y="581891"/>
                </a:cubicBezTo>
                <a:cubicBezTo>
                  <a:pt x="48369" y="578003"/>
                  <a:pt x="53172" y="571286"/>
                  <a:pt x="58189" y="565265"/>
                </a:cubicBezTo>
                <a:cubicBezTo>
                  <a:pt x="79246" y="539996"/>
                  <a:pt x="87052" y="528400"/>
                  <a:pt x="99753" y="498764"/>
                </a:cubicBezTo>
                <a:cubicBezTo>
                  <a:pt x="112399" y="469258"/>
                  <a:pt x="101865" y="475517"/>
                  <a:pt x="124691" y="448887"/>
                </a:cubicBezTo>
                <a:cubicBezTo>
                  <a:pt x="134892" y="436986"/>
                  <a:pt x="147528" y="427351"/>
                  <a:pt x="157942" y="415636"/>
                </a:cubicBezTo>
                <a:cubicBezTo>
                  <a:pt x="169729" y="402375"/>
                  <a:pt x="179406" y="387334"/>
                  <a:pt x="191193" y="374073"/>
                </a:cubicBezTo>
                <a:cubicBezTo>
                  <a:pt x="201607" y="362358"/>
                  <a:pt x="214243" y="352723"/>
                  <a:pt x="224444" y="340822"/>
                </a:cubicBezTo>
                <a:cubicBezTo>
                  <a:pt x="287363" y="267417"/>
                  <a:pt x="201098" y="355855"/>
                  <a:pt x="257695" y="299258"/>
                </a:cubicBezTo>
                <a:cubicBezTo>
                  <a:pt x="263237" y="285403"/>
                  <a:pt x="266412" y="270348"/>
                  <a:pt x="274320" y="257694"/>
                </a:cubicBezTo>
                <a:cubicBezTo>
                  <a:pt x="282677" y="244323"/>
                  <a:pt x="309571" y="223443"/>
                  <a:pt x="324196" y="216131"/>
                </a:cubicBezTo>
                <a:cubicBezTo>
                  <a:pt x="332034" y="212212"/>
                  <a:pt x="340822" y="210589"/>
                  <a:pt x="349135" y="207818"/>
                </a:cubicBezTo>
                <a:cubicBezTo>
                  <a:pt x="357448" y="196734"/>
                  <a:pt x="363718" y="183772"/>
                  <a:pt x="374073" y="174567"/>
                </a:cubicBezTo>
                <a:cubicBezTo>
                  <a:pt x="389007" y="161292"/>
                  <a:pt x="423949" y="141316"/>
                  <a:pt x="423949" y="141316"/>
                </a:cubicBezTo>
                <a:cubicBezTo>
                  <a:pt x="471054" y="144087"/>
                  <a:pt x="518521" y="143182"/>
                  <a:pt x="565265" y="149629"/>
                </a:cubicBezTo>
                <a:cubicBezTo>
                  <a:pt x="599218" y="154312"/>
                  <a:pt x="631409" y="167845"/>
                  <a:pt x="665018" y="174567"/>
                </a:cubicBezTo>
                <a:lnTo>
                  <a:pt x="706582" y="182880"/>
                </a:lnTo>
                <a:cubicBezTo>
                  <a:pt x="720436" y="191193"/>
                  <a:pt x="732703" y="203066"/>
                  <a:pt x="748145" y="207818"/>
                </a:cubicBezTo>
                <a:cubicBezTo>
                  <a:pt x="769497" y="214388"/>
                  <a:pt x="792503" y="213178"/>
                  <a:pt x="814647" y="216131"/>
                </a:cubicBezTo>
                <a:lnTo>
                  <a:pt x="872836" y="224444"/>
                </a:lnTo>
                <a:lnTo>
                  <a:pt x="1088967" y="216131"/>
                </a:lnTo>
                <a:cubicBezTo>
                  <a:pt x="1108203" y="212408"/>
                  <a:pt x="1115785" y="187469"/>
                  <a:pt x="1130531" y="174567"/>
                </a:cubicBezTo>
                <a:cubicBezTo>
                  <a:pt x="1175050" y="135613"/>
                  <a:pt x="1135034" y="181581"/>
                  <a:pt x="1188720" y="141316"/>
                </a:cubicBezTo>
                <a:cubicBezTo>
                  <a:pt x="1201260" y="131911"/>
                  <a:pt x="1210070" y="118266"/>
                  <a:pt x="1221971" y="108065"/>
                </a:cubicBezTo>
                <a:cubicBezTo>
                  <a:pt x="1229556" y="101563"/>
                  <a:pt x="1239108" y="97681"/>
                  <a:pt x="1246909" y="91440"/>
                </a:cubicBezTo>
                <a:cubicBezTo>
                  <a:pt x="1339586" y="17299"/>
                  <a:pt x="1169076" y="143471"/>
                  <a:pt x="1288473" y="58189"/>
                </a:cubicBezTo>
                <a:cubicBezTo>
                  <a:pt x="1290212" y="56947"/>
                  <a:pt x="1338684" y="19526"/>
                  <a:pt x="1346662" y="16625"/>
                </a:cubicBezTo>
                <a:cubicBezTo>
                  <a:pt x="1368136" y="8816"/>
                  <a:pt x="1413164" y="0"/>
                  <a:pt x="1413164" y="0"/>
                </a:cubicBezTo>
                <a:cubicBezTo>
                  <a:pt x="1457498" y="5542"/>
                  <a:pt x="1504683" y="31"/>
                  <a:pt x="1546167" y="16625"/>
                </a:cubicBezTo>
                <a:cubicBezTo>
                  <a:pt x="1564719" y="24046"/>
                  <a:pt x="1568334" y="49876"/>
                  <a:pt x="1579418" y="66502"/>
                </a:cubicBezTo>
                <a:lnTo>
                  <a:pt x="1596044" y="91440"/>
                </a:lnTo>
                <a:cubicBezTo>
                  <a:pt x="1612571" y="157553"/>
                  <a:pt x="1591614" y="92000"/>
                  <a:pt x="1629295" y="157942"/>
                </a:cubicBezTo>
                <a:cubicBezTo>
                  <a:pt x="1633642" y="165550"/>
                  <a:pt x="1633688" y="175043"/>
                  <a:pt x="1637607" y="182880"/>
                </a:cubicBezTo>
                <a:cubicBezTo>
                  <a:pt x="1642075" y="191816"/>
                  <a:pt x="1648691" y="199505"/>
                  <a:pt x="1654233" y="207818"/>
                </a:cubicBezTo>
                <a:cubicBezTo>
                  <a:pt x="1663421" y="235385"/>
                  <a:pt x="1662545" y="223994"/>
                  <a:pt x="1662545" y="2410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879571" y="457200"/>
            <a:ext cx="0" cy="157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7207135" y="342608"/>
            <a:ext cx="0" cy="168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63440" y="21197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051483" y="211974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255</a:t>
            </a:r>
            <a:endParaRPr lang="ko-KR" altLang="en-US" sz="12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4879571" y="4105593"/>
            <a:ext cx="2327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4879571" y="3390699"/>
            <a:ext cx="2327563" cy="598516"/>
          </a:xfrm>
          <a:custGeom>
            <a:avLst/>
            <a:gdLst>
              <a:gd name="connsiteX0" fmla="*/ 0 w 1662567"/>
              <a:gd name="connsiteY0" fmla="*/ 598516 h 598516"/>
              <a:gd name="connsiteX1" fmla="*/ 41564 w 1662567"/>
              <a:gd name="connsiteY1" fmla="*/ 581891 h 598516"/>
              <a:gd name="connsiteX2" fmla="*/ 58189 w 1662567"/>
              <a:gd name="connsiteY2" fmla="*/ 565265 h 598516"/>
              <a:gd name="connsiteX3" fmla="*/ 99753 w 1662567"/>
              <a:gd name="connsiteY3" fmla="*/ 498764 h 598516"/>
              <a:gd name="connsiteX4" fmla="*/ 124691 w 1662567"/>
              <a:gd name="connsiteY4" fmla="*/ 448887 h 598516"/>
              <a:gd name="connsiteX5" fmla="*/ 157942 w 1662567"/>
              <a:gd name="connsiteY5" fmla="*/ 415636 h 598516"/>
              <a:gd name="connsiteX6" fmla="*/ 191193 w 1662567"/>
              <a:gd name="connsiteY6" fmla="*/ 374073 h 598516"/>
              <a:gd name="connsiteX7" fmla="*/ 224444 w 1662567"/>
              <a:gd name="connsiteY7" fmla="*/ 340822 h 598516"/>
              <a:gd name="connsiteX8" fmla="*/ 257695 w 1662567"/>
              <a:gd name="connsiteY8" fmla="*/ 299258 h 598516"/>
              <a:gd name="connsiteX9" fmla="*/ 274320 w 1662567"/>
              <a:gd name="connsiteY9" fmla="*/ 257694 h 598516"/>
              <a:gd name="connsiteX10" fmla="*/ 324196 w 1662567"/>
              <a:gd name="connsiteY10" fmla="*/ 216131 h 598516"/>
              <a:gd name="connsiteX11" fmla="*/ 349135 w 1662567"/>
              <a:gd name="connsiteY11" fmla="*/ 207818 h 598516"/>
              <a:gd name="connsiteX12" fmla="*/ 374073 w 1662567"/>
              <a:gd name="connsiteY12" fmla="*/ 174567 h 598516"/>
              <a:gd name="connsiteX13" fmla="*/ 423949 w 1662567"/>
              <a:gd name="connsiteY13" fmla="*/ 141316 h 598516"/>
              <a:gd name="connsiteX14" fmla="*/ 565265 w 1662567"/>
              <a:gd name="connsiteY14" fmla="*/ 149629 h 598516"/>
              <a:gd name="connsiteX15" fmla="*/ 665018 w 1662567"/>
              <a:gd name="connsiteY15" fmla="*/ 174567 h 598516"/>
              <a:gd name="connsiteX16" fmla="*/ 706582 w 1662567"/>
              <a:gd name="connsiteY16" fmla="*/ 182880 h 598516"/>
              <a:gd name="connsiteX17" fmla="*/ 748145 w 1662567"/>
              <a:gd name="connsiteY17" fmla="*/ 207818 h 598516"/>
              <a:gd name="connsiteX18" fmla="*/ 814647 w 1662567"/>
              <a:gd name="connsiteY18" fmla="*/ 216131 h 598516"/>
              <a:gd name="connsiteX19" fmla="*/ 872836 w 1662567"/>
              <a:gd name="connsiteY19" fmla="*/ 224444 h 598516"/>
              <a:gd name="connsiteX20" fmla="*/ 1088967 w 1662567"/>
              <a:gd name="connsiteY20" fmla="*/ 216131 h 598516"/>
              <a:gd name="connsiteX21" fmla="*/ 1130531 w 1662567"/>
              <a:gd name="connsiteY21" fmla="*/ 174567 h 598516"/>
              <a:gd name="connsiteX22" fmla="*/ 1188720 w 1662567"/>
              <a:gd name="connsiteY22" fmla="*/ 141316 h 598516"/>
              <a:gd name="connsiteX23" fmla="*/ 1221971 w 1662567"/>
              <a:gd name="connsiteY23" fmla="*/ 108065 h 598516"/>
              <a:gd name="connsiteX24" fmla="*/ 1246909 w 1662567"/>
              <a:gd name="connsiteY24" fmla="*/ 91440 h 598516"/>
              <a:gd name="connsiteX25" fmla="*/ 1288473 w 1662567"/>
              <a:gd name="connsiteY25" fmla="*/ 58189 h 598516"/>
              <a:gd name="connsiteX26" fmla="*/ 1346662 w 1662567"/>
              <a:gd name="connsiteY26" fmla="*/ 16625 h 598516"/>
              <a:gd name="connsiteX27" fmla="*/ 1413164 w 1662567"/>
              <a:gd name="connsiteY27" fmla="*/ 0 h 598516"/>
              <a:gd name="connsiteX28" fmla="*/ 1546167 w 1662567"/>
              <a:gd name="connsiteY28" fmla="*/ 16625 h 598516"/>
              <a:gd name="connsiteX29" fmla="*/ 1579418 w 1662567"/>
              <a:gd name="connsiteY29" fmla="*/ 66502 h 598516"/>
              <a:gd name="connsiteX30" fmla="*/ 1596044 w 1662567"/>
              <a:gd name="connsiteY30" fmla="*/ 91440 h 598516"/>
              <a:gd name="connsiteX31" fmla="*/ 1629295 w 1662567"/>
              <a:gd name="connsiteY31" fmla="*/ 157942 h 598516"/>
              <a:gd name="connsiteX32" fmla="*/ 1637607 w 1662567"/>
              <a:gd name="connsiteY32" fmla="*/ 182880 h 598516"/>
              <a:gd name="connsiteX33" fmla="*/ 1654233 w 1662567"/>
              <a:gd name="connsiteY33" fmla="*/ 207818 h 598516"/>
              <a:gd name="connsiteX34" fmla="*/ 1662545 w 1662567"/>
              <a:gd name="connsiteY34" fmla="*/ 241069 h 59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2567" h="598516">
                <a:moveTo>
                  <a:pt x="0" y="598516"/>
                </a:moveTo>
                <a:cubicBezTo>
                  <a:pt x="13855" y="592974"/>
                  <a:pt x="28608" y="589294"/>
                  <a:pt x="41564" y="581891"/>
                </a:cubicBezTo>
                <a:cubicBezTo>
                  <a:pt x="48369" y="578003"/>
                  <a:pt x="53172" y="571286"/>
                  <a:pt x="58189" y="565265"/>
                </a:cubicBezTo>
                <a:cubicBezTo>
                  <a:pt x="79246" y="539996"/>
                  <a:pt x="87052" y="528400"/>
                  <a:pt x="99753" y="498764"/>
                </a:cubicBezTo>
                <a:cubicBezTo>
                  <a:pt x="112399" y="469258"/>
                  <a:pt x="101865" y="475517"/>
                  <a:pt x="124691" y="448887"/>
                </a:cubicBezTo>
                <a:cubicBezTo>
                  <a:pt x="134892" y="436986"/>
                  <a:pt x="147528" y="427351"/>
                  <a:pt x="157942" y="415636"/>
                </a:cubicBezTo>
                <a:cubicBezTo>
                  <a:pt x="169729" y="402375"/>
                  <a:pt x="179406" y="387334"/>
                  <a:pt x="191193" y="374073"/>
                </a:cubicBezTo>
                <a:cubicBezTo>
                  <a:pt x="201607" y="362358"/>
                  <a:pt x="214243" y="352723"/>
                  <a:pt x="224444" y="340822"/>
                </a:cubicBezTo>
                <a:cubicBezTo>
                  <a:pt x="287363" y="267417"/>
                  <a:pt x="201098" y="355855"/>
                  <a:pt x="257695" y="299258"/>
                </a:cubicBezTo>
                <a:cubicBezTo>
                  <a:pt x="263237" y="285403"/>
                  <a:pt x="266412" y="270348"/>
                  <a:pt x="274320" y="257694"/>
                </a:cubicBezTo>
                <a:cubicBezTo>
                  <a:pt x="282677" y="244323"/>
                  <a:pt x="309571" y="223443"/>
                  <a:pt x="324196" y="216131"/>
                </a:cubicBezTo>
                <a:cubicBezTo>
                  <a:pt x="332034" y="212212"/>
                  <a:pt x="340822" y="210589"/>
                  <a:pt x="349135" y="207818"/>
                </a:cubicBezTo>
                <a:cubicBezTo>
                  <a:pt x="357448" y="196734"/>
                  <a:pt x="363718" y="183772"/>
                  <a:pt x="374073" y="174567"/>
                </a:cubicBezTo>
                <a:cubicBezTo>
                  <a:pt x="389007" y="161292"/>
                  <a:pt x="423949" y="141316"/>
                  <a:pt x="423949" y="141316"/>
                </a:cubicBezTo>
                <a:cubicBezTo>
                  <a:pt x="471054" y="144087"/>
                  <a:pt x="518521" y="143182"/>
                  <a:pt x="565265" y="149629"/>
                </a:cubicBezTo>
                <a:cubicBezTo>
                  <a:pt x="599218" y="154312"/>
                  <a:pt x="631409" y="167845"/>
                  <a:pt x="665018" y="174567"/>
                </a:cubicBezTo>
                <a:lnTo>
                  <a:pt x="706582" y="182880"/>
                </a:lnTo>
                <a:cubicBezTo>
                  <a:pt x="720436" y="191193"/>
                  <a:pt x="732703" y="203066"/>
                  <a:pt x="748145" y="207818"/>
                </a:cubicBezTo>
                <a:cubicBezTo>
                  <a:pt x="769497" y="214388"/>
                  <a:pt x="792503" y="213178"/>
                  <a:pt x="814647" y="216131"/>
                </a:cubicBezTo>
                <a:lnTo>
                  <a:pt x="872836" y="224444"/>
                </a:lnTo>
                <a:lnTo>
                  <a:pt x="1088967" y="216131"/>
                </a:lnTo>
                <a:cubicBezTo>
                  <a:pt x="1108203" y="212408"/>
                  <a:pt x="1115785" y="187469"/>
                  <a:pt x="1130531" y="174567"/>
                </a:cubicBezTo>
                <a:cubicBezTo>
                  <a:pt x="1175050" y="135613"/>
                  <a:pt x="1135034" y="181581"/>
                  <a:pt x="1188720" y="141316"/>
                </a:cubicBezTo>
                <a:cubicBezTo>
                  <a:pt x="1201260" y="131911"/>
                  <a:pt x="1210070" y="118266"/>
                  <a:pt x="1221971" y="108065"/>
                </a:cubicBezTo>
                <a:cubicBezTo>
                  <a:pt x="1229556" y="101563"/>
                  <a:pt x="1239108" y="97681"/>
                  <a:pt x="1246909" y="91440"/>
                </a:cubicBezTo>
                <a:cubicBezTo>
                  <a:pt x="1339586" y="17299"/>
                  <a:pt x="1169076" y="143471"/>
                  <a:pt x="1288473" y="58189"/>
                </a:cubicBezTo>
                <a:cubicBezTo>
                  <a:pt x="1290212" y="56947"/>
                  <a:pt x="1338684" y="19526"/>
                  <a:pt x="1346662" y="16625"/>
                </a:cubicBezTo>
                <a:cubicBezTo>
                  <a:pt x="1368136" y="8816"/>
                  <a:pt x="1413164" y="0"/>
                  <a:pt x="1413164" y="0"/>
                </a:cubicBezTo>
                <a:cubicBezTo>
                  <a:pt x="1457498" y="5542"/>
                  <a:pt x="1504683" y="31"/>
                  <a:pt x="1546167" y="16625"/>
                </a:cubicBezTo>
                <a:cubicBezTo>
                  <a:pt x="1564719" y="24046"/>
                  <a:pt x="1568334" y="49876"/>
                  <a:pt x="1579418" y="66502"/>
                </a:cubicBezTo>
                <a:lnTo>
                  <a:pt x="1596044" y="91440"/>
                </a:lnTo>
                <a:cubicBezTo>
                  <a:pt x="1612571" y="157553"/>
                  <a:pt x="1591614" y="92000"/>
                  <a:pt x="1629295" y="157942"/>
                </a:cubicBezTo>
                <a:cubicBezTo>
                  <a:pt x="1633642" y="165550"/>
                  <a:pt x="1633688" y="175043"/>
                  <a:pt x="1637607" y="182880"/>
                </a:cubicBezTo>
                <a:cubicBezTo>
                  <a:pt x="1642075" y="191816"/>
                  <a:pt x="1648691" y="199505"/>
                  <a:pt x="1654233" y="207818"/>
                </a:cubicBezTo>
                <a:cubicBezTo>
                  <a:pt x="1663421" y="235385"/>
                  <a:pt x="1662545" y="223994"/>
                  <a:pt x="1662545" y="24106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4879571" y="2534488"/>
            <a:ext cx="0" cy="157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7207135" y="2419896"/>
            <a:ext cx="0" cy="168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63440" y="419703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7051483" y="419703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255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>
            <a:stCxn id="12" idx="0"/>
          </p:cNvCxnSpPr>
          <p:nvPr/>
        </p:nvCxnSpPr>
        <p:spPr>
          <a:xfrm flipH="1">
            <a:off x="4879572" y="1911927"/>
            <a:ext cx="246660" cy="20772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20" idx="33"/>
          </p:cNvCxnSpPr>
          <p:nvPr/>
        </p:nvCxnSpPr>
        <p:spPr>
          <a:xfrm>
            <a:off x="6874647" y="1571105"/>
            <a:ext cx="320820" cy="20274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532909" y="1704109"/>
            <a:ext cx="6650182" cy="831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177935" y="3258589"/>
            <a:ext cx="667512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45825" y="2497667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히스토그램 </a:t>
            </a:r>
            <a:r>
              <a:rPr lang="ko-KR" altLang="en-US" dirty="0" err="1" smtClean="0"/>
              <a:t>평활화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607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" y="281247"/>
            <a:ext cx="3544714" cy="35447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08" y="281247"/>
            <a:ext cx="3565647" cy="3544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88778" y="281247"/>
            <a:ext cx="26725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Lena.jpg</a:t>
            </a:r>
          </a:p>
          <a:p>
            <a:r>
              <a:rPr lang="en-US" altLang="ko-KR" dirty="0" smtClean="0"/>
              <a:t>Gray </a:t>
            </a:r>
            <a:r>
              <a:rPr lang="ko-KR" altLang="en-US" dirty="0" smtClean="0"/>
              <a:t>이미지를 이용하여</a:t>
            </a:r>
            <a:endParaRPr lang="en-US" altLang="ko-KR" dirty="0" smtClean="0"/>
          </a:p>
          <a:p>
            <a:r>
              <a:rPr lang="ko-KR" altLang="en-US" dirty="0" smtClean="0"/>
              <a:t>히스토그램을 구하시오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C++</a:t>
            </a:r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778" y="2999509"/>
            <a:ext cx="3565647" cy="3544714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946967" y="3125585"/>
            <a:ext cx="127807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946967" y="3266902"/>
            <a:ext cx="80633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951123" y="3408218"/>
            <a:ext cx="189945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946967" y="3574473"/>
            <a:ext cx="127807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46967" y="3732415"/>
            <a:ext cx="26766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946967" y="3948546"/>
            <a:ext cx="49876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946967" y="4064924"/>
            <a:ext cx="40316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946967" y="4156364"/>
            <a:ext cx="33250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946967" y="4247804"/>
            <a:ext cx="33250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5521" y="298069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7423265" y="6097971"/>
            <a:ext cx="481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255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424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54727" y="640080"/>
            <a:ext cx="5644342" cy="5644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1454727" y="814647"/>
            <a:ext cx="5503026" cy="5469775"/>
          </a:xfrm>
          <a:prstGeom prst="line">
            <a:avLst/>
          </a:prstGeom>
          <a:ln w="57150">
            <a:solidFill>
              <a:srgbClr val="FFFF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483302" y="6372225"/>
            <a:ext cx="421698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438900" y="6372225"/>
            <a:ext cx="660169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255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895600" y="4876800"/>
            <a:ext cx="0" cy="140762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1454727" y="4876800"/>
            <a:ext cx="1440873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6172200" y="1609725"/>
            <a:ext cx="0" cy="467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1454727" y="1609725"/>
            <a:ext cx="4717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6915150" y="1000125"/>
            <a:ext cx="243840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25000" y="1171575"/>
            <a:ext cx="24016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LUT </a:t>
            </a:r>
            <a:br>
              <a:rPr lang="en-US" altLang="ko-KR" dirty="0" smtClean="0"/>
            </a:br>
            <a:r>
              <a:rPr lang="en-US" altLang="ko-KR" dirty="0" smtClean="0"/>
              <a:t>Look Up Table</a:t>
            </a:r>
          </a:p>
          <a:p>
            <a:r>
              <a:rPr lang="en-US" altLang="ko-KR" dirty="0" smtClean="0"/>
              <a:t>-Linear</a:t>
            </a:r>
          </a:p>
          <a:p>
            <a:endParaRPr lang="en-US" altLang="ko-KR" dirty="0"/>
          </a:p>
          <a:p>
            <a:r>
              <a:rPr lang="en-US" altLang="ko-KR" dirty="0" smtClean="0"/>
              <a:t>Y = a*</a:t>
            </a:r>
            <a:r>
              <a:rPr lang="en-US" altLang="ko-KR" dirty="0" err="1" smtClean="0"/>
              <a:t>X+b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X = input</a:t>
            </a:r>
          </a:p>
          <a:p>
            <a:r>
              <a:rPr lang="en-US" altLang="ko-KR" dirty="0" smtClean="0"/>
              <a:t>Y = output</a:t>
            </a:r>
          </a:p>
          <a:p>
            <a:r>
              <a:rPr lang="en-US" altLang="ko-KR" dirty="0" err="1" smtClean="0"/>
              <a:t>pData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]*1.2+30 = 42</a:t>
            </a:r>
            <a:endParaRPr lang="ko-KR" altLang="en-US" dirty="0"/>
          </a:p>
        </p:txBody>
      </p:sp>
      <p:sp>
        <p:nvSpPr>
          <p:cNvPr id="22" name="자유형 21"/>
          <p:cNvSpPr/>
          <p:nvPr/>
        </p:nvSpPr>
        <p:spPr>
          <a:xfrm>
            <a:off x="1485900" y="1133475"/>
            <a:ext cx="5467499" cy="5143500"/>
          </a:xfrm>
          <a:custGeom>
            <a:avLst/>
            <a:gdLst>
              <a:gd name="connsiteX0" fmla="*/ 0 w 5467499"/>
              <a:gd name="connsiteY0" fmla="*/ 5143500 h 5143500"/>
              <a:gd name="connsiteX1" fmla="*/ 1123950 w 5467499"/>
              <a:gd name="connsiteY1" fmla="*/ 5124450 h 5143500"/>
              <a:gd name="connsiteX2" fmla="*/ 1247775 w 5467499"/>
              <a:gd name="connsiteY2" fmla="*/ 5105400 h 5143500"/>
              <a:gd name="connsiteX3" fmla="*/ 1295400 w 5467499"/>
              <a:gd name="connsiteY3" fmla="*/ 5095875 h 5143500"/>
              <a:gd name="connsiteX4" fmla="*/ 1381125 w 5467499"/>
              <a:gd name="connsiteY4" fmla="*/ 5067300 h 5143500"/>
              <a:gd name="connsiteX5" fmla="*/ 1409700 w 5467499"/>
              <a:gd name="connsiteY5" fmla="*/ 5057775 h 5143500"/>
              <a:gd name="connsiteX6" fmla="*/ 1495425 w 5467499"/>
              <a:gd name="connsiteY6" fmla="*/ 5038725 h 5143500"/>
              <a:gd name="connsiteX7" fmla="*/ 1571625 w 5467499"/>
              <a:gd name="connsiteY7" fmla="*/ 5019675 h 5143500"/>
              <a:gd name="connsiteX8" fmla="*/ 1657350 w 5467499"/>
              <a:gd name="connsiteY8" fmla="*/ 4981575 h 5143500"/>
              <a:gd name="connsiteX9" fmla="*/ 1685925 w 5467499"/>
              <a:gd name="connsiteY9" fmla="*/ 4962525 h 5143500"/>
              <a:gd name="connsiteX10" fmla="*/ 1733550 w 5467499"/>
              <a:gd name="connsiteY10" fmla="*/ 4943475 h 5143500"/>
              <a:gd name="connsiteX11" fmla="*/ 1819275 w 5467499"/>
              <a:gd name="connsiteY11" fmla="*/ 4914900 h 5143500"/>
              <a:gd name="connsiteX12" fmla="*/ 1847850 w 5467499"/>
              <a:gd name="connsiteY12" fmla="*/ 4895850 h 5143500"/>
              <a:gd name="connsiteX13" fmla="*/ 1962150 w 5467499"/>
              <a:gd name="connsiteY13" fmla="*/ 4838700 h 5143500"/>
              <a:gd name="connsiteX14" fmla="*/ 1990725 w 5467499"/>
              <a:gd name="connsiteY14" fmla="*/ 4810125 h 5143500"/>
              <a:gd name="connsiteX15" fmla="*/ 2047875 w 5467499"/>
              <a:gd name="connsiteY15" fmla="*/ 4781550 h 5143500"/>
              <a:gd name="connsiteX16" fmla="*/ 2162175 w 5467499"/>
              <a:gd name="connsiteY16" fmla="*/ 4733925 h 5143500"/>
              <a:gd name="connsiteX17" fmla="*/ 2238375 w 5467499"/>
              <a:gd name="connsiteY17" fmla="*/ 4686300 h 5143500"/>
              <a:gd name="connsiteX18" fmla="*/ 2286000 w 5467499"/>
              <a:gd name="connsiteY18" fmla="*/ 4648200 h 5143500"/>
              <a:gd name="connsiteX19" fmla="*/ 2381250 w 5467499"/>
              <a:gd name="connsiteY19" fmla="*/ 4600575 h 5143500"/>
              <a:gd name="connsiteX20" fmla="*/ 2438400 w 5467499"/>
              <a:gd name="connsiteY20" fmla="*/ 4572000 h 5143500"/>
              <a:gd name="connsiteX21" fmla="*/ 2486025 w 5467499"/>
              <a:gd name="connsiteY21" fmla="*/ 4552950 h 5143500"/>
              <a:gd name="connsiteX22" fmla="*/ 2552700 w 5467499"/>
              <a:gd name="connsiteY22" fmla="*/ 4524375 h 5143500"/>
              <a:gd name="connsiteX23" fmla="*/ 2647950 w 5467499"/>
              <a:gd name="connsiteY23" fmla="*/ 4467225 h 5143500"/>
              <a:gd name="connsiteX24" fmla="*/ 2686050 w 5467499"/>
              <a:gd name="connsiteY24" fmla="*/ 4448175 h 5143500"/>
              <a:gd name="connsiteX25" fmla="*/ 2762250 w 5467499"/>
              <a:gd name="connsiteY25" fmla="*/ 4410075 h 5143500"/>
              <a:gd name="connsiteX26" fmla="*/ 2828925 w 5467499"/>
              <a:gd name="connsiteY26" fmla="*/ 4371975 h 5143500"/>
              <a:gd name="connsiteX27" fmla="*/ 2867025 w 5467499"/>
              <a:gd name="connsiteY27" fmla="*/ 4343400 h 5143500"/>
              <a:gd name="connsiteX28" fmla="*/ 2905125 w 5467499"/>
              <a:gd name="connsiteY28" fmla="*/ 4324350 h 5143500"/>
              <a:gd name="connsiteX29" fmla="*/ 3000375 w 5467499"/>
              <a:gd name="connsiteY29" fmla="*/ 4257675 h 5143500"/>
              <a:gd name="connsiteX30" fmla="*/ 3028950 w 5467499"/>
              <a:gd name="connsiteY30" fmla="*/ 4248150 h 5143500"/>
              <a:gd name="connsiteX31" fmla="*/ 3076575 w 5467499"/>
              <a:gd name="connsiteY31" fmla="*/ 4210050 h 5143500"/>
              <a:gd name="connsiteX32" fmla="*/ 3171825 w 5467499"/>
              <a:gd name="connsiteY32" fmla="*/ 4152900 h 5143500"/>
              <a:gd name="connsiteX33" fmla="*/ 3276600 w 5467499"/>
              <a:gd name="connsiteY33" fmla="*/ 4086225 h 5143500"/>
              <a:gd name="connsiteX34" fmla="*/ 3352800 w 5467499"/>
              <a:gd name="connsiteY34" fmla="*/ 4010025 h 5143500"/>
              <a:gd name="connsiteX35" fmla="*/ 3419475 w 5467499"/>
              <a:gd name="connsiteY35" fmla="*/ 3943350 h 5143500"/>
              <a:gd name="connsiteX36" fmla="*/ 3467100 w 5467499"/>
              <a:gd name="connsiteY36" fmla="*/ 3914775 h 5143500"/>
              <a:gd name="connsiteX37" fmla="*/ 3514725 w 5467499"/>
              <a:gd name="connsiteY37" fmla="*/ 3867150 h 5143500"/>
              <a:gd name="connsiteX38" fmla="*/ 3543300 w 5467499"/>
              <a:gd name="connsiteY38" fmla="*/ 3848100 h 5143500"/>
              <a:gd name="connsiteX39" fmla="*/ 3590925 w 5467499"/>
              <a:gd name="connsiteY39" fmla="*/ 3800475 h 5143500"/>
              <a:gd name="connsiteX40" fmla="*/ 3629025 w 5467499"/>
              <a:gd name="connsiteY40" fmla="*/ 3771900 h 5143500"/>
              <a:gd name="connsiteX41" fmla="*/ 3695700 w 5467499"/>
              <a:gd name="connsiteY41" fmla="*/ 3714750 h 5143500"/>
              <a:gd name="connsiteX42" fmla="*/ 3752850 w 5467499"/>
              <a:gd name="connsiteY42" fmla="*/ 3676650 h 5143500"/>
              <a:gd name="connsiteX43" fmla="*/ 3781425 w 5467499"/>
              <a:gd name="connsiteY43" fmla="*/ 3638550 h 5143500"/>
              <a:gd name="connsiteX44" fmla="*/ 3838575 w 5467499"/>
              <a:gd name="connsiteY44" fmla="*/ 3590925 h 5143500"/>
              <a:gd name="connsiteX45" fmla="*/ 3905250 w 5467499"/>
              <a:gd name="connsiteY45" fmla="*/ 3505200 h 5143500"/>
              <a:gd name="connsiteX46" fmla="*/ 3943350 w 5467499"/>
              <a:gd name="connsiteY46" fmla="*/ 3457575 h 5143500"/>
              <a:gd name="connsiteX47" fmla="*/ 4010025 w 5467499"/>
              <a:gd name="connsiteY47" fmla="*/ 3390900 h 5143500"/>
              <a:gd name="connsiteX48" fmla="*/ 4038600 w 5467499"/>
              <a:gd name="connsiteY48" fmla="*/ 3362325 h 5143500"/>
              <a:gd name="connsiteX49" fmla="*/ 4095750 w 5467499"/>
              <a:gd name="connsiteY49" fmla="*/ 3295650 h 5143500"/>
              <a:gd name="connsiteX50" fmla="*/ 4114800 w 5467499"/>
              <a:gd name="connsiteY50" fmla="*/ 3248025 h 5143500"/>
              <a:gd name="connsiteX51" fmla="*/ 4152900 w 5467499"/>
              <a:gd name="connsiteY51" fmla="*/ 3200400 h 5143500"/>
              <a:gd name="connsiteX52" fmla="*/ 4171950 w 5467499"/>
              <a:gd name="connsiteY52" fmla="*/ 3171825 h 5143500"/>
              <a:gd name="connsiteX53" fmla="*/ 4219575 w 5467499"/>
              <a:gd name="connsiteY53" fmla="*/ 3114675 h 5143500"/>
              <a:gd name="connsiteX54" fmla="*/ 4238625 w 5467499"/>
              <a:gd name="connsiteY54" fmla="*/ 3086100 h 5143500"/>
              <a:gd name="connsiteX55" fmla="*/ 4276725 w 5467499"/>
              <a:gd name="connsiteY55" fmla="*/ 3048000 h 5143500"/>
              <a:gd name="connsiteX56" fmla="*/ 4305300 w 5467499"/>
              <a:gd name="connsiteY56" fmla="*/ 3000375 h 5143500"/>
              <a:gd name="connsiteX57" fmla="*/ 4352925 w 5467499"/>
              <a:gd name="connsiteY57" fmla="*/ 2933700 h 5143500"/>
              <a:gd name="connsiteX58" fmla="*/ 4381500 w 5467499"/>
              <a:gd name="connsiteY58" fmla="*/ 2905125 h 5143500"/>
              <a:gd name="connsiteX59" fmla="*/ 4467225 w 5467499"/>
              <a:gd name="connsiteY59" fmla="*/ 2771775 h 5143500"/>
              <a:gd name="connsiteX60" fmla="*/ 4467225 w 5467499"/>
              <a:gd name="connsiteY60" fmla="*/ 2771775 h 5143500"/>
              <a:gd name="connsiteX61" fmla="*/ 4524375 w 5467499"/>
              <a:gd name="connsiteY61" fmla="*/ 2695575 h 5143500"/>
              <a:gd name="connsiteX62" fmla="*/ 4543425 w 5467499"/>
              <a:gd name="connsiteY62" fmla="*/ 2657475 h 5143500"/>
              <a:gd name="connsiteX63" fmla="*/ 4581525 w 5467499"/>
              <a:gd name="connsiteY63" fmla="*/ 2609850 h 5143500"/>
              <a:gd name="connsiteX64" fmla="*/ 4619625 w 5467499"/>
              <a:gd name="connsiteY64" fmla="*/ 2552700 h 5143500"/>
              <a:gd name="connsiteX65" fmla="*/ 4648200 w 5467499"/>
              <a:gd name="connsiteY65" fmla="*/ 2514600 h 5143500"/>
              <a:gd name="connsiteX66" fmla="*/ 4676775 w 5467499"/>
              <a:gd name="connsiteY66" fmla="*/ 2457450 h 5143500"/>
              <a:gd name="connsiteX67" fmla="*/ 4705350 w 5467499"/>
              <a:gd name="connsiteY67" fmla="*/ 2419350 h 5143500"/>
              <a:gd name="connsiteX68" fmla="*/ 4733925 w 5467499"/>
              <a:gd name="connsiteY68" fmla="*/ 2362200 h 5143500"/>
              <a:gd name="connsiteX69" fmla="*/ 4762500 w 5467499"/>
              <a:gd name="connsiteY69" fmla="*/ 2314575 h 5143500"/>
              <a:gd name="connsiteX70" fmla="*/ 4791075 w 5467499"/>
              <a:gd name="connsiteY70" fmla="*/ 2247900 h 5143500"/>
              <a:gd name="connsiteX71" fmla="*/ 4819650 w 5467499"/>
              <a:gd name="connsiteY71" fmla="*/ 2228850 h 5143500"/>
              <a:gd name="connsiteX72" fmla="*/ 4848225 w 5467499"/>
              <a:gd name="connsiteY72" fmla="*/ 2190750 h 5143500"/>
              <a:gd name="connsiteX73" fmla="*/ 4895850 w 5467499"/>
              <a:gd name="connsiteY73" fmla="*/ 2085975 h 5143500"/>
              <a:gd name="connsiteX74" fmla="*/ 4924425 w 5467499"/>
              <a:gd name="connsiteY74" fmla="*/ 2047875 h 5143500"/>
              <a:gd name="connsiteX75" fmla="*/ 4953000 w 5467499"/>
              <a:gd name="connsiteY75" fmla="*/ 1990725 h 5143500"/>
              <a:gd name="connsiteX76" fmla="*/ 4972050 w 5467499"/>
              <a:gd name="connsiteY76" fmla="*/ 1962150 h 5143500"/>
              <a:gd name="connsiteX77" fmla="*/ 5000625 w 5467499"/>
              <a:gd name="connsiteY77" fmla="*/ 1914525 h 5143500"/>
              <a:gd name="connsiteX78" fmla="*/ 5019675 w 5467499"/>
              <a:gd name="connsiteY78" fmla="*/ 1885950 h 5143500"/>
              <a:gd name="connsiteX79" fmla="*/ 5067300 w 5467499"/>
              <a:gd name="connsiteY79" fmla="*/ 1800225 h 5143500"/>
              <a:gd name="connsiteX80" fmla="*/ 5105400 w 5467499"/>
              <a:gd name="connsiteY80" fmla="*/ 1685925 h 5143500"/>
              <a:gd name="connsiteX81" fmla="*/ 5133975 w 5467499"/>
              <a:gd name="connsiteY81" fmla="*/ 1628775 h 5143500"/>
              <a:gd name="connsiteX82" fmla="*/ 5172075 w 5467499"/>
              <a:gd name="connsiteY82" fmla="*/ 1543050 h 5143500"/>
              <a:gd name="connsiteX83" fmla="*/ 5191125 w 5467499"/>
              <a:gd name="connsiteY83" fmla="*/ 1447800 h 5143500"/>
              <a:gd name="connsiteX84" fmla="*/ 5210175 w 5467499"/>
              <a:gd name="connsiteY84" fmla="*/ 1419225 h 5143500"/>
              <a:gd name="connsiteX85" fmla="*/ 5248275 w 5467499"/>
              <a:gd name="connsiteY85" fmla="*/ 1285875 h 5143500"/>
              <a:gd name="connsiteX86" fmla="*/ 5267325 w 5467499"/>
              <a:gd name="connsiteY86" fmla="*/ 1171575 h 5143500"/>
              <a:gd name="connsiteX87" fmla="*/ 5286375 w 5467499"/>
              <a:gd name="connsiteY87" fmla="*/ 1143000 h 5143500"/>
              <a:gd name="connsiteX88" fmla="*/ 5295900 w 5467499"/>
              <a:gd name="connsiteY88" fmla="*/ 1085850 h 5143500"/>
              <a:gd name="connsiteX89" fmla="*/ 5305425 w 5467499"/>
              <a:gd name="connsiteY89" fmla="*/ 1057275 h 5143500"/>
              <a:gd name="connsiteX90" fmla="*/ 5314950 w 5467499"/>
              <a:gd name="connsiteY90" fmla="*/ 1019175 h 5143500"/>
              <a:gd name="connsiteX91" fmla="*/ 5324475 w 5467499"/>
              <a:gd name="connsiteY91" fmla="*/ 971550 h 5143500"/>
              <a:gd name="connsiteX92" fmla="*/ 5334000 w 5467499"/>
              <a:gd name="connsiteY92" fmla="*/ 942975 h 5143500"/>
              <a:gd name="connsiteX93" fmla="*/ 5362575 w 5467499"/>
              <a:gd name="connsiteY93" fmla="*/ 762000 h 5143500"/>
              <a:gd name="connsiteX94" fmla="*/ 5372100 w 5467499"/>
              <a:gd name="connsiteY94" fmla="*/ 714375 h 5143500"/>
              <a:gd name="connsiteX95" fmla="*/ 5381625 w 5467499"/>
              <a:gd name="connsiteY95" fmla="*/ 600075 h 5143500"/>
              <a:gd name="connsiteX96" fmla="*/ 5391150 w 5467499"/>
              <a:gd name="connsiteY96" fmla="*/ 571500 h 5143500"/>
              <a:gd name="connsiteX97" fmla="*/ 5400675 w 5467499"/>
              <a:gd name="connsiteY97" fmla="*/ 466725 h 5143500"/>
              <a:gd name="connsiteX98" fmla="*/ 5410200 w 5467499"/>
              <a:gd name="connsiteY98" fmla="*/ 428625 h 5143500"/>
              <a:gd name="connsiteX99" fmla="*/ 5419725 w 5467499"/>
              <a:gd name="connsiteY99" fmla="*/ 361950 h 5143500"/>
              <a:gd name="connsiteX100" fmla="*/ 5438775 w 5467499"/>
              <a:gd name="connsiteY100" fmla="*/ 285750 h 5143500"/>
              <a:gd name="connsiteX101" fmla="*/ 5457825 w 5467499"/>
              <a:gd name="connsiteY101" fmla="*/ 190500 h 5143500"/>
              <a:gd name="connsiteX102" fmla="*/ 5467350 w 5467499"/>
              <a:gd name="connsiteY102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467499" h="5143500">
                <a:moveTo>
                  <a:pt x="0" y="5143500"/>
                </a:moveTo>
                <a:lnTo>
                  <a:pt x="1123950" y="5124450"/>
                </a:lnTo>
                <a:cubicBezTo>
                  <a:pt x="1199462" y="5122666"/>
                  <a:pt x="1192357" y="5117715"/>
                  <a:pt x="1247775" y="5105400"/>
                </a:cubicBezTo>
                <a:cubicBezTo>
                  <a:pt x="1263579" y="5101888"/>
                  <a:pt x="1279834" y="5100323"/>
                  <a:pt x="1295400" y="5095875"/>
                </a:cubicBezTo>
                <a:cubicBezTo>
                  <a:pt x="1324362" y="5087600"/>
                  <a:pt x="1352550" y="5076825"/>
                  <a:pt x="1381125" y="5067300"/>
                </a:cubicBezTo>
                <a:cubicBezTo>
                  <a:pt x="1390650" y="5064125"/>
                  <a:pt x="1399855" y="5059744"/>
                  <a:pt x="1409700" y="5057775"/>
                </a:cubicBezTo>
                <a:cubicBezTo>
                  <a:pt x="1442436" y="5051228"/>
                  <a:pt x="1464038" y="5047693"/>
                  <a:pt x="1495425" y="5038725"/>
                </a:cubicBezTo>
                <a:cubicBezTo>
                  <a:pt x="1563766" y="5019199"/>
                  <a:pt x="1474799" y="5039040"/>
                  <a:pt x="1571625" y="5019675"/>
                </a:cubicBezTo>
                <a:cubicBezTo>
                  <a:pt x="1651593" y="4959699"/>
                  <a:pt x="1564669" y="5016330"/>
                  <a:pt x="1657350" y="4981575"/>
                </a:cubicBezTo>
                <a:cubicBezTo>
                  <a:pt x="1668069" y="4977555"/>
                  <a:pt x="1675686" y="4967645"/>
                  <a:pt x="1685925" y="4962525"/>
                </a:cubicBezTo>
                <a:cubicBezTo>
                  <a:pt x="1701218" y="4954879"/>
                  <a:pt x="1717448" y="4949226"/>
                  <a:pt x="1733550" y="4943475"/>
                </a:cubicBezTo>
                <a:cubicBezTo>
                  <a:pt x="1761916" y="4933344"/>
                  <a:pt x="1794213" y="4931608"/>
                  <a:pt x="1819275" y="4914900"/>
                </a:cubicBezTo>
                <a:cubicBezTo>
                  <a:pt x="1828800" y="4908550"/>
                  <a:pt x="1837749" y="4901237"/>
                  <a:pt x="1847850" y="4895850"/>
                </a:cubicBezTo>
                <a:cubicBezTo>
                  <a:pt x="1885436" y="4875804"/>
                  <a:pt x="1932029" y="4868821"/>
                  <a:pt x="1962150" y="4838700"/>
                </a:cubicBezTo>
                <a:cubicBezTo>
                  <a:pt x="1971675" y="4829175"/>
                  <a:pt x="1979517" y="4817597"/>
                  <a:pt x="1990725" y="4810125"/>
                </a:cubicBezTo>
                <a:cubicBezTo>
                  <a:pt x="2008446" y="4798311"/>
                  <a:pt x="2028575" y="4790557"/>
                  <a:pt x="2047875" y="4781550"/>
                </a:cubicBezTo>
                <a:cubicBezTo>
                  <a:pt x="2126958" y="4744644"/>
                  <a:pt x="2109013" y="4751646"/>
                  <a:pt x="2162175" y="4733925"/>
                </a:cubicBezTo>
                <a:cubicBezTo>
                  <a:pt x="2328578" y="4609122"/>
                  <a:pt x="2081478" y="4790898"/>
                  <a:pt x="2238375" y="4686300"/>
                </a:cubicBezTo>
                <a:cubicBezTo>
                  <a:pt x="2255291" y="4675023"/>
                  <a:pt x="2268567" y="4658660"/>
                  <a:pt x="2286000" y="4648200"/>
                </a:cubicBezTo>
                <a:cubicBezTo>
                  <a:pt x="2316439" y="4629937"/>
                  <a:pt x="2349500" y="4616450"/>
                  <a:pt x="2381250" y="4600575"/>
                </a:cubicBezTo>
                <a:cubicBezTo>
                  <a:pt x="2400300" y="4591050"/>
                  <a:pt x="2418625" y="4579910"/>
                  <a:pt x="2438400" y="4572000"/>
                </a:cubicBezTo>
                <a:cubicBezTo>
                  <a:pt x="2454275" y="4565650"/>
                  <a:pt x="2470016" y="4558953"/>
                  <a:pt x="2486025" y="4552950"/>
                </a:cubicBezTo>
                <a:cubicBezTo>
                  <a:pt x="2524883" y="4538378"/>
                  <a:pt x="2510127" y="4548703"/>
                  <a:pt x="2552700" y="4524375"/>
                </a:cubicBezTo>
                <a:cubicBezTo>
                  <a:pt x="2584848" y="4506005"/>
                  <a:pt x="2614832" y="4483784"/>
                  <a:pt x="2647950" y="4467225"/>
                </a:cubicBezTo>
                <a:cubicBezTo>
                  <a:pt x="2660650" y="4460875"/>
                  <a:pt x="2674009" y="4455700"/>
                  <a:pt x="2686050" y="4448175"/>
                </a:cubicBezTo>
                <a:cubicBezTo>
                  <a:pt x="2750814" y="4407698"/>
                  <a:pt x="2695398" y="4426788"/>
                  <a:pt x="2762250" y="4410075"/>
                </a:cubicBezTo>
                <a:cubicBezTo>
                  <a:pt x="2900374" y="4306482"/>
                  <a:pt x="2727109" y="4430155"/>
                  <a:pt x="2828925" y="4371975"/>
                </a:cubicBezTo>
                <a:cubicBezTo>
                  <a:pt x="2842708" y="4364099"/>
                  <a:pt x="2853563" y="4351814"/>
                  <a:pt x="2867025" y="4343400"/>
                </a:cubicBezTo>
                <a:cubicBezTo>
                  <a:pt x="2879066" y="4335875"/>
                  <a:pt x="2893084" y="4331875"/>
                  <a:pt x="2905125" y="4324350"/>
                </a:cubicBezTo>
                <a:cubicBezTo>
                  <a:pt x="2985034" y="4274407"/>
                  <a:pt x="2896134" y="4315587"/>
                  <a:pt x="3000375" y="4257675"/>
                </a:cubicBezTo>
                <a:cubicBezTo>
                  <a:pt x="3009152" y="4252799"/>
                  <a:pt x="3019425" y="4251325"/>
                  <a:pt x="3028950" y="4248150"/>
                </a:cubicBezTo>
                <a:cubicBezTo>
                  <a:pt x="3044825" y="4235450"/>
                  <a:pt x="3059659" y="4221327"/>
                  <a:pt x="3076575" y="4210050"/>
                </a:cubicBezTo>
                <a:cubicBezTo>
                  <a:pt x="3107383" y="4189511"/>
                  <a:pt x="3143380" y="4176604"/>
                  <a:pt x="3171825" y="4152900"/>
                </a:cubicBezTo>
                <a:cubicBezTo>
                  <a:pt x="3242110" y="4094329"/>
                  <a:pt x="3205951" y="4114485"/>
                  <a:pt x="3276600" y="4086225"/>
                </a:cubicBezTo>
                <a:cubicBezTo>
                  <a:pt x="3330496" y="4014363"/>
                  <a:pt x="3275973" y="4080450"/>
                  <a:pt x="3352800" y="4010025"/>
                </a:cubicBezTo>
                <a:cubicBezTo>
                  <a:pt x="3375969" y="3988786"/>
                  <a:pt x="3395329" y="3963472"/>
                  <a:pt x="3419475" y="3943350"/>
                </a:cubicBezTo>
                <a:cubicBezTo>
                  <a:pt x="3433697" y="3931498"/>
                  <a:pt x="3452644" y="3926340"/>
                  <a:pt x="3467100" y="3914775"/>
                </a:cubicBezTo>
                <a:cubicBezTo>
                  <a:pt x="3484631" y="3900750"/>
                  <a:pt x="3497829" y="3881934"/>
                  <a:pt x="3514725" y="3867150"/>
                </a:cubicBezTo>
                <a:cubicBezTo>
                  <a:pt x="3523340" y="3859612"/>
                  <a:pt x="3534685" y="3855638"/>
                  <a:pt x="3543300" y="3848100"/>
                </a:cubicBezTo>
                <a:cubicBezTo>
                  <a:pt x="3560196" y="3833316"/>
                  <a:pt x="3574145" y="3815390"/>
                  <a:pt x="3590925" y="3800475"/>
                </a:cubicBezTo>
                <a:cubicBezTo>
                  <a:pt x="3602790" y="3789928"/>
                  <a:pt x="3616738" y="3781953"/>
                  <a:pt x="3629025" y="3771900"/>
                </a:cubicBezTo>
                <a:cubicBezTo>
                  <a:pt x="3651680" y="3753364"/>
                  <a:pt x="3672498" y="3732597"/>
                  <a:pt x="3695700" y="3714750"/>
                </a:cubicBezTo>
                <a:cubicBezTo>
                  <a:pt x="3713847" y="3700791"/>
                  <a:pt x="3735738" y="3691861"/>
                  <a:pt x="3752850" y="3676650"/>
                </a:cubicBezTo>
                <a:cubicBezTo>
                  <a:pt x="3764715" y="3666103"/>
                  <a:pt x="3770200" y="3649775"/>
                  <a:pt x="3781425" y="3638550"/>
                </a:cubicBezTo>
                <a:cubicBezTo>
                  <a:pt x="3856350" y="3563625"/>
                  <a:pt x="3760554" y="3684550"/>
                  <a:pt x="3838575" y="3590925"/>
                </a:cubicBezTo>
                <a:cubicBezTo>
                  <a:pt x="3861750" y="3563115"/>
                  <a:pt x="3882885" y="3533665"/>
                  <a:pt x="3905250" y="3505200"/>
                </a:cubicBezTo>
                <a:cubicBezTo>
                  <a:pt x="3917810" y="3489214"/>
                  <a:pt x="3928975" y="3471950"/>
                  <a:pt x="3943350" y="3457575"/>
                </a:cubicBezTo>
                <a:lnTo>
                  <a:pt x="4010025" y="3390900"/>
                </a:lnTo>
                <a:cubicBezTo>
                  <a:pt x="4019550" y="3381375"/>
                  <a:pt x="4032576" y="3374373"/>
                  <a:pt x="4038600" y="3362325"/>
                </a:cubicBezTo>
                <a:cubicBezTo>
                  <a:pt x="4064750" y="3310026"/>
                  <a:pt x="4046291" y="3332744"/>
                  <a:pt x="4095750" y="3295650"/>
                </a:cubicBezTo>
                <a:cubicBezTo>
                  <a:pt x="4102100" y="3279775"/>
                  <a:pt x="4106003" y="3262686"/>
                  <a:pt x="4114800" y="3248025"/>
                </a:cubicBezTo>
                <a:cubicBezTo>
                  <a:pt x="4125260" y="3230592"/>
                  <a:pt x="4140702" y="3216664"/>
                  <a:pt x="4152900" y="3200400"/>
                </a:cubicBezTo>
                <a:cubicBezTo>
                  <a:pt x="4159769" y="3191242"/>
                  <a:pt x="4164922" y="3180861"/>
                  <a:pt x="4171950" y="3171825"/>
                </a:cubicBezTo>
                <a:cubicBezTo>
                  <a:pt x="4187174" y="3152251"/>
                  <a:pt x="4204351" y="3134249"/>
                  <a:pt x="4219575" y="3114675"/>
                </a:cubicBezTo>
                <a:cubicBezTo>
                  <a:pt x="4226603" y="3105639"/>
                  <a:pt x="4231175" y="3094792"/>
                  <a:pt x="4238625" y="3086100"/>
                </a:cubicBezTo>
                <a:cubicBezTo>
                  <a:pt x="4250314" y="3072463"/>
                  <a:pt x="4265698" y="3062177"/>
                  <a:pt x="4276725" y="3048000"/>
                </a:cubicBezTo>
                <a:cubicBezTo>
                  <a:pt x="4288091" y="3033387"/>
                  <a:pt x="4295488" y="3016074"/>
                  <a:pt x="4305300" y="3000375"/>
                </a:cubicBezTo>
                <a:cubicBezTo>
                  <a:pt x="4316897" y="2981819"/>
                  <a:pt x="4340028" y="2948747"/>
                  <a:pt x="4352925" y="2933700"/>
                </a:cubicBezTo>
                <a:cubicBezTo>
                  <a:pt x="4361691" y="2923473"/>
                  <a:pt x="4371975" y="2914650"/>
                  <a:pt x="4381500" y="2905125"/>
                </a:cubicBezTo>
                <a:cubicBezTo>
                  <a:pt x="4413995" y="2823889"/>
                  <a:pt x="4390053" y="2870996"/>
                  <a:pt x="4467225" y="2771775"/>
                </a:cubicBezTo>
                <a:lnTo>
                  <a:pt x="4467225" y="2771775"/>
                </a:lnTo>
                <a:cubicBezTo>
                  <a:pt x="4513336" y="2679552"/>
                  <a:pt x="4452165" y="2791855"/>
                  <a:pt x="4524375" y="2695575"/>
                </a:cubicBezTo>
                <a:cubicBezTo>
                  <a:pt x="4532894" y="2684216"/>
                  <a:pt x="4535549" y="2669289"/>
                  <a:pt x="4543425" y="2657475"/>
                </a:cubicBezTo>
                <a:cubicBezTo>
                  <a:pt x="4554702" y="2640559"/>
                  <a:pt x="4569568" y="2626292"/>
                  <a:pt x="4581525" y="2609850"/>
                </a:cubicBezTo>
                <a:cubicBezTo>
                  <a:pt x="4594991" y="2591334"/>
                  <a:pt x="4606495" y="2571457"/>
                  <a:pt x="4619625" y="2552700"/>
                </a:cubicBezTo>
                <a:cubicBezTo>
                  <a:pt x="4628729" y="2539695"/>
                  <a:pt x="4640032" y="2528213"/>
                  <a:pt x="4648200" y="2514600"/>
                </a:cubicBezTo>
                <a:cubicBezTo>
                  <a:pt x="4659158" y="2496337"/>
                  <a:pt x="4665817" y="2475713"/>
                  <a:pt x="4676775" y="2457450"/>
                </a:cubicBezTo>
                <a:cubicBezTo>
                  <a:pt x="4684943" y="2443837"/>
                  <a:pt x="4697182" y="2432963"/>
                  <a:pt x="4705350" y="2419350"/>
                </a:cubicBezTo>
                <a:cubicBezTo>
                  <a:pt x="4716308" y="2401087"/>
                  <a:pt x="4723726" y="2380898"/>
                  <a:pt x="4733925" y="2362200"/>
                </a:cubicBezTo>
                <a:cubicBezTo>
                  <a:pt x="4742790" y="2345947"/>
                  <a:pt x="4754221" y="2331134"/>
                  <a:pt x="4762500" y="2314575"/>
                </a:cubicBezTo>
                <a:cubicBezTo>
                  <a:pt x="4773314" y="2292948"/>
                  <a:pt x="4777662" y="2268019"/>
                  <a:pt x="4791075" y="2247900"/>
                </a:cubicBezTo>
                <a:cubicBezTo>
                  <a:pt x="4797425" y="2238375"/>
                  <a:pt x="4811555" y="2236945"/>
                  <a:pt x="4819650" y="2228850"/>
                </a:cubicBezTo>
                <a:cubicBezTo>
                  <a:pt x="4830875" y="2217625"/>
                  <a:pt x="4840515" y="2204627"/>
                  <a:pt x="4848225" y="2190750"/>
                </a:cubicBezTo>
                <a:cubicBezTo>
                  <a:pt x="4944032" y="2018298"/>
                  <a:pt x="4773868" y="2289279"/>
                  <a:pt x="4895850" y="2085975"/>
                </a:cubicBezTo>
                <a:cubicBezTo>
                  <a:pt x="4904018" y="2072362"/>
                  <a:pt x="4916257" y="2061488"/>
                  <a:pt x="4924425" y="2047875"/>
                </a:cubicBezTo>
                <a:cubicBezTo>
                  <a:pt x="4935383" y="2029612"/>
                  <a:pt x="4942657" y="2009343"/>
                  <a:pt x="4953000" y="1990725"/>
                </a:cubicBezTo>
                <a:cubicBezTo>
                  <a:pt x="4958559" y="1980718"/>
                  <a:pt x="4965983" y="1971858"/>
                  <a:pt x="4972050" y="1962150"/>
                </a:cubicBezTo>
                <a:cubicBezTo>
                  <a:pt x="4981862" y="1946451"/>
                  <a:pt x="4990813" y="1930224"/>
                  <a:pt x="5000625" y="1914525"/>
                </a:cubicBezTo>
                <a:cubicBezTo>
                  <a:pt x="5006692" y="1904817"/>
                  <a:pt x="5014555" y="1896189"/>
                  <a:pt x="5019675" y="1885950"/>
                </a:cubicBezTo>
                <a:cubicBezTo>
                  <a:pt x="5063330" y="1798640"/>
                  <a:pt x="5011095" y="1875165"/>
                  <a:pt x="5067300" y="1800225"/>
                </a:cubicBezTo>
                <a:cubicBezTo>
                  <a:pt x="5082426" y="1747284"/>
                  <a:pt x="5084143" y="1732691"/>
                  <a:pt x="5105400" y="1685925"/>
                </a:cubicBezTo>
                <a:cubicBezTo>
                  <a:pt x="5114213" y="1666536"/>
                  <a:pt x="5126065" y="1648550"/>
                  <a:pt x="5133975" y="1628775"/>
                </a:cubicBezTo>
                <a:cubicBezTo>
                  <a:pt x="5173217" y="1530669"/>
                  <a:pt x="5101088" y="1661361"/>
                  <a:pt x="5172075" y="1543050"/>
                </a:cubicBezTo>
                <a:cubicBezTo>
                  <a:pt x="5175585" y="1518479"/>
                  <a:pt x="5177825" y="1474399"/>
                  <a:pt x="5191125" y="1447800"/>
                </a:cubicBezTo>
                <a:cubicBezTo>
                  <a:pt x="5196245" y="1437561"/>
                  <a:pt x="5203825" y="1428750"/>
                  <a:pt x="5210175" y="1419225"/>
                </a:cubicBezTo>
                <a:cubicBezTo>
                  <a:pt x="5235000" y="1220625"/>
                  <a:pt x="5197720" y="1450178"/>
                  <a:pt x="5248275" y="1285875"/>
                </a:cubicBezTo>
                <a:cubicBezTo>
                  <a:pt x="5258782" y="1251728"/>
                  <a:pt x="5254340" y="1206201"/>
                  <a:pt x="5267325" y="1171575"/>
                </a:cubicBezTo>
                <a:cubicBezTo>
                  <a:pt x="5271345" y="1160856"/>
                  <a:pt x="5280025" y="1152525"/>
                  <a:pt x="5286375" y="1143000"/>
                </a:cubicBezTo>
                <a:cubicBezTo>
                  <a:pt x="5289550" y="1123950"/>
                  <a:pt x="5291710" y="1104703"/>
                  <a:pt x="5295900" y="1085850"/>
                </a:cubicBezTo>
                <a:cubicBezTo>
                  <a:pt x="5298078" y="1076049"/>
                  <a:pt x="5302667" y="1066929"/>
                  <a:pt x="5305425" y="1057275"/>
                </a:cubicBezTo>
                <a:cubicBezTo>
                  <a:pt x="5309021" y="1044688"/>
                  <a:pt x="5312110" y="1031954"/>
                  <a:pt x="5314950" y="1019175"/>
                </a:cubicBezTo>
                <a:cubicBezTo>
                  <a:pt x="5318462" y="1003371"/>
                  <a:pt x="5320548" y="987256"/>
                  <a:pt x="5324475" y="971550"/>
                </a:cubicBezTo>
                <a:cubicBezTo>
                  <a:pt x="5326910" y="961810"/>
                  <a:pt x="5331565" y="952715"/>
                  <a:pt x="5334000" y="942975"/>
                </a:cubicBezTo>
                <a:cubicBezTo>
                  <a:pt x="5349388" y="881422"/>
                  <a:pt x="5349397" y="827890"/>
                  <a:pt x="5362575" y="762000"/>
                </a:cubicBezTo>
                <a:lnTo>
                  <a:pt x="5372100" y="714375"/>
                </a:lnTo>
                <a:cubicBezTo>
                  <a:pt x="5375275" y="676275"/>
                  <a:pt x="5376572" y="637972"/>
                  <a:pt x="5381625" y="600075"/>
                </a:cubicBezTo>
                <a:cubicBezTo>
                  <a:pt x="5382952" y="590123"/>
                  <a:pt x="5389730" y="581439"/>
                  <a:pt x="5391150" y="571500"/>
                </a:cubicBezTo>
                <a:cubicBezTo>
                  <a:pt x="5396110" y="536783"/>
                  <a:pt x="5396040" y="501486"/>
                  <a:pt x="5400675" y="466725"/>
                </a:cubicBezTo>
                <a:cubicBezTo>
                  <a:pt x="5402405" y="453749"/>
                  <a:pt x="5407858" y="441505"/>
                  <a:pt x="5410200" y="428625"/>
                </a:cubicBezTo>
                <a:cubicBezTo>
                  <a:pt x="5414216" y="406536"/>
                  <a:pt x="5415322" y="383965"/>
                  <a:pt x="5419725" y="361950"/>
                </a:cubicBezTo>
                <a:cubicBezTo>
                  <a:pt x="5424860" y="336277"/>
                  <a:pt x="5433640" y="311423"/>
                  <a:pt x="5438775" y="285750"/>
                </a:cubicBezTo>
                <a:lnTo>
                  <a:pt x="5457825" y="190500"/>
                </a:lnTo>
                <a:cubicBezTo>
                  <a:pt x="5469459" y="50888"/>
                  <a:pt x="5467350" y="114432"/>
                  <a:pt x="546735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22" idx="31"/>
          </p:cNvCxnSpPr>
          <p:nvPr/>
        </p:nvCxnSpPr>
        <p:spPr>
          <a:xfrm flipH="1" flipV="1">
            <a:off x="4562475" y="5343525"/>
            <a:ext cx="19050" cy="9408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1"/>
          </p:cNvCxnSpPr>
          <p:nvPr/>
        </p:nvCxnSpPr>
        <p:spPr>
          <a:xfrm flipH="1">
            <a:off x="1454727" y="5343525"/>
            <a:ext cx="310774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76897" y="6372225"/>
            <a:ext cx="590377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120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23034" y="5162550"/>
            <a:ext cx="590377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60</a:t>
            </a:r>
            <a:endParaRPr lang="ko-KR" altLang="en-US" dirty="0"/>
          </a:p>
        </p:txBody>
      </p:sp>
      <p:sp>
        <p:nvSpPr>
          <p:cNvPr id="30" name="자유형 29"/>
          <p:cNvSpPr/>
          <p:nvPr/>
        </p:nvSpPr>
        <p:spPr>
          <a:xfrm rot="10370266">
            <a:off x="1154293" y="1052055"/>
            <a:ext cx="6061293" cy="4873523"/>
          </a:xfrm>
          <a:custGeom>
            <a:avLst/>
            <a:gdLst>
              <a:gd name="connsiteX0" fmla="*/ 0 w 5467499"/>
              <a:gd name="connsiteY0" fmla="*/ 5143500 h 5143500"/>
              <a:gd name="connsiteX1" fmla="*/ 1123950 w 5467499"/>
              <a:gd name="connsiteY1" fmla="*/ 5124450 h 5143500"/>
              <a:gd name="connsiteX2" fmla="*/ 1247775 w 5467499"/>
              <a:gd name="connsiteY2" fmla="*/ 5105400 h 5143500"/>
              <a:gd name="connsiteX3" fmla="*/ 1295400 w 5467499"/>
              <a:gd name="connsiteY3" fmla="*/ 5095875 h 5143500"/>
              <a:gd name="connsiteX4" fmla="*/ 1381125 w 5467499"/>
              <a:gd name="connsiteY4" fmla="*/ 5067300 h 5143500"/>
              <a:gd name="connsiteX5" fmla="*/ 1409700 w 5467499"/>
              <a:gd name="connsiteY5" fmla="*/ 5057775 h 5143500"/>
              <a:gd name="connsiteX6" fmla="*/ 1495425 w 5467499"/>
              <a:gd name="connsiteY6" fmla="*/ 5038725 h 5143500"/>
              <a:gd name="connsiteX7" fmla="*/ 1571625 w 5467499"/>
              <a:gd name="connsiteY7" fmla="*/ 5019675 h 5143500"/>
              <a:gd name="connsiteX8" fmla="*/ 1657350 w 5467499"/>
              <a:gd name="connsiteY8" fmla="*/ 4981575 h 5143500"/>
              <a:gd name="connsiteX9" fmla="*/ 1685925 w 5467499"/>
              <a:gd name="connsiteY9" fmla="*/ 4962525 h 5143500"/>
              <a:gd name="connsiteX10" fmla="*/ 1733550 w 5467499"/>
              <a:gd name="connsiteY10" fmla="*/ 4943475 h 5143500"/>
              <a:gd name="connsiteX11" fmla="*/ 1819275 w 5467499"/>
              <a:gd name="connsiteY11" fmla="*/ 4914900 h 5143500"/>
              <a:gd name="connsiteX12" fmla="*/ 1847850 w 5467499"/>
              <a:gd name="connsiteY12" fmla="*/ 4895850 h 5143500"/>
              <a:gd name="connsiteX13" fmla="*/ 1962150 w 5467499"/>
              <a:gd name="connsiteY13" fmla="*/ 4838700 h 5143500"/>
              <a:gd name="connsiteX14" fmla="*/ 1990725 w 5467499"/>
              <a:gd name="connsiteY14" fmla="*/ 4810125 h 5143500"/>
              <a:gd name="connsiteX15" fmla="*/ 2047875 w 5467499"/>
              <a:gd name="connsiteY15" fmla="*/ 4781550 h 5143500"/>
              <a:gd name="connsiteX16" fmla="*/ 2162175 w 5467499"/>
              <a:gd name="connsiteY16" fmla="*/ 4733925 h 5143500"/>
              <a:gd name="connsiteX17" fmla="*/ 2238375 w 5467499"/>
              <a:gd name="connsiteY17" fmla="*/ 4686300 h 5143500"/>
              <a:gd name="connsiteX18" fmla="*/ 2286000 w 5467499"/>
              <a:gd name="connsiteY18" fmla="*/ 4648200 h 5143500"/>
              <a:gd name="connsiteX19" fmla="*/ 2381250 w 5467499"/>
              <a:gd name="connsiteY19" fmla="*/ 4600575 h 5143500"/>
              <a:gd name="connsiteX20" fmla="*/ 2438400 w 5467499"/>
              <a:gd name="connsiteY20" fmla="*/ 4572000 h 5143500"/>
              <a:gd name="connsiteX21" fmla="*/ 2486025 w 5467499"/>
              <a:gd name="connsiteY21" fmla="*/ 4552950 h 5143500"/>
              <a:gd name="connsiteX22" fmla="*/ 2552700 w 5467499"/>
              <a:gd name="connsiteY22" fmla="*/ 4524375 h 5143500"/>
              <a:gd name="connsiteX23" fmla="*/ 2647950 w 5467499"/>
              <a:gd name="connsiteY23" fmla="*/ 4467225 h 5143500"/>
              <a:gd name="connsiteX24" fmla="*/ 2686050 w 5467499"/>
              <a:gd name="connsiteY24" fmla="*/ 4448175 h 5143500"/>
              <a:gd name="connsiteX25" fmla="*/ 2762250 w 5467499"/>
              <a:gd name="connsiteY25" fmla="*/ 4410075 h 5143500"/>
              <a:gd name="connsiteX26" fmla="*/ 2828925 w 5467499"/>
              <a:gd name="connsiteY26" fmla="*/ 4371975 h 5143500"/>
              <a:gd name="connsiteX27" fmla="*/ 2867025 w 5467499"/>
              <a:gd name="connsiteY27" fmla="*/ 4343400 h 5143500"/>
              <a:gd name="connsiteX28" fmla="*/ 2905125 w 5467499"/>
              <a:gd name="connsiteY28" fmla="*/ 4324350 h 5143500"/>
              <a:gd name="connsiteX29" fmla="*/ 3000375 w 5467499"/>
              <a:gd name="connsiteY29" fmla="*/ 4257675 h 5143500"/>
              <a:gd name="connsiteX30" fmla="*/ 3028950 w 5467499"/>
              <a:gd name="connsiteY30" fmla="*/ 4248150 h 5143500"/>
              <a:gd name="connsiteX31" fmla="*/ 3076575 w 5467499"/>
              <a:gd name="connsiteY31" fmla="*/ 4210050 h 5143500"/>
              <a:gd name="connsiteX32" fmla="*/ 3171825 w 5467499"/>
              <a:gd name="connsiteY32" fmla="*/ 4152900 h 5143500"/>
              <a:gd name="connsiteX33" fmla="*/ 3276600 w 5467499"/>
              <a:gd name="connsiteY33" fmla="*/ 4086225 h 5143500"/>
              <a:gd name="connsiteX34" fmla="*/ 3352800 w 5467499"/>
              <a:gd name="connsiteY34" fmla="*/ 4010025 h 5143500"/>
              <a:gd name="connsiteX35" fmla="*/ 3419475 w 5467499"/>
              <a:gd name="connsiteY35" fmla="*/ 3943350 h 5143500"/>
              <a:gd name="connsiteX36" fmla="*/ 3467100 w 5467499"/>
              <a:gd name="connsiteY36" fmla="*/ 3914775 h 5143500"/>
              <a:gd name="connsiteX37" fmla="*/ 3514725 w 5467499"/>
              <a:gd name="connsiteY37" fmla="*/ 3867150 h 5143500"/>
              <a:gd name="connsiteX38" fmla="*/ 3543300 w 5467499"/>
              <a:gd name="connsiteY38" fmla="*/ 3848100 h 5143500"/>
              <a:gd name="connsiteX39" fmla="*/ 3590925 w 5467499"/>
              <a:gd name="connsiteY39" fmla="*/ 3800475 h 5143500"/>
              <a:gd name="connsiteX40" fmla="*/ 3629025 w 5467499"/>
              <a:gd name="connsiteY40" fmla="*/ 3771900 h 5143500"/>
              <a:gd name="connsiteX41" fmla="*/ 3695700 w 5467499"/>
              <a:gd name="connsiteY41" fmla="*/ 3714750 h 5143500"/>
              <a:gd name="connsiteX42" fmla="*/ 3752850 w 5467499"/>
              <a:gd name="connsiteY42" fmla="*/ 3676650 h 5143500"/>
              <a:gd name="connsiteX43" fmla="*/ 3781425 w 5467499"/>
              <a:gd name="connsiteY43" fmla="*/ 3638550 h 5143500"/>
              <a:gd name="connsiteX44" fmla="*/ 3838575 w 5467499"/>
              <a:gd name="connsiteY44" fmla="*/ 3590925 h 5143500"/>
              <a:gd name="connsiteX45" fmla="*/ 3905250 w 5467499"/>
              <a:gd name="connsiteY45" fmla="*/ 3505200 h 5143500"/>
              <a:gd name="connsiteX46" fmla="*/ 3943350 w 5467499"/>
              <a:gd name="connsiteY46" fmla="*/ 3457575 h 5143500"/>
              <a:gd name="connsiteX47" fmla="*/ 4010025 w 5467499"/>
              <a:gd name="connsiteY47" fmla="*/ 3390900 h 5143500"/>
              <a:gd name="connsiteX48" fmla="*/ 4038600 w 5467499"/>
              <a:gd name="connsiteY48" fmla="*/ 3362325 h 5143500"/>
              <a:gd name="connsiteX49" fmla="*/ 4095750 w 5467499"/>
              <a:gd name="connsiteY49" fmla="*/ 3295650 h 5143500"/>
              <a:gd name="connsiteX50" fmla="*/ 4114800 w 5467499"/>
              <a:gd name="connsiteY50" fmla="*/ 3248025 h 5143500"/>
              <a:gd name="connsiteX51" fmla="*/ 4152900 w 5467499"/>
              <a:gd name="connsiteY51" fmla="*/ 3200400 h 5143500"/>
              <a:gd name="connsiteX52" fmla="*/ 4171950 w 5467499"/>
              <a:gd name="connsiteY52" fmla="*/ 3171825 h 5143500"/>
              <a:gd name="connsiteX53" fmla="*/ 4219575 w 5467499"/>
              <a:gd name="connsiteY53" fmla="*/ 3114675 h 5143500"/>
              <a:gd name="connsiteX54" fmla="*/ 4238625 w 5467499"/>
              <a:gd name="connsiteY54" fmla="*/ 3086100 h 5143500"/>
              <a:gd name="connsiteX55" fmla="*/ 4276725 w 5467499"/>
              <a:gd name="connsiteY55" fmla="*/ 3048000 h 5143500"/>
              <a:gd name="connsiteX56" fmla="*/ 4305300 w 5467499"/>
              <a:gd name="connsiteY56" fmla="*/ 3000375 h 5143500"/>
              <a:gd name="connsiteX57" fmla="*/ 4352925 w 5467499"/>
              <a:gd name="connsiteY57" fmla="*/ 2933700 h 5143500"/>
              <a:gd name="connsiteX58" fmla="*/ 4381500 w 5467499"/>
              <a:gd name="connsiteY58" fmla="*/ 2905125 h 5143500"/>
              <a:gd name="connsiteX59" fmla="*/ 4467225 w 5467499"/>
              <a:gd name="connsiteY59" fmla="*/ 2771775 h 5143500"/>
              <a:gd name="connsiteX60" fmla="*/ 4467225 w 5467499"/>
              <a:gd name="connsiteY60" fmla="*/ 2771775 h 5143500"/>
              <a:gd name="connsiteX61" fmla="*/ 4524375 w 5467499"/>
              <a:gd name="connsiteY61" fmla="*/ 2695575 h 5143500"/>
              <a:gd name="connsiteX62" fmla="*/ 4543425 w 5467499"/>
              <a:gd name="connsiteY62" fmla="*/ 2657475 h 5143500"/>
              <a:gd name="connsiteX63" fmla="*/ 4581525 w 5467499"/>
              <a:gd name="connsiteY63" fmla="*/ 2609850 h 5143500"/>
              <a:gd name="connsiteX64" fmla="*/ 4619625 w 5467499"/>
              <a:gd name="connsiteY64" fmla="*/ 2552700 h 5143500"/>
              <a:gd name="connsiteX65" fmla="*/ 4648200 w 5467499"/>
              <a:gd name="connsiteY65" fmla="*/ 2514600 h 5143500"/>
              <a:gd name="connsiteX66" fmla="*/ 4676775 w 5467499"/>
              <a:gd name="connsiteY66" fmla="*/ 2457450 h 5143500"/>
              <a:gd name="connsiteX67" fmla="*/ 4705350 w 5467499"/>
              <a:gd name="connsiteY67" fmla="*/ 2419350 h 5143500"/>
              <a:gd name="connsiteX68" fmla="*/ 4733925 w 5467499"/>
              <a:gd name="connsiteY68" fmla="*/ 2362200 h 5143500"/>
              <a:gd name="connsiteX69" fmla="*/ 4762500 w 5467499"/>
              <a:gd name="connsiteY69" fmla="*/ 2314575 h 5143500"/>
              <a:gd name="connsiteX70" fmla="*/ 4791075 w 5467499"/>
              <a:gd name="connsiteY70" fmla="*/ 2247900 h 5143500"/>
              <a:gd name="connsiteX71" fmla="*/ 4819650 w 5467499"/>
              <a:gd name="connsiteY71" fmla="*/ 2228850 h 5143500"/>
              <a:gd name="connsiteX72" fmla="*/ 4848225 w 5467499"/>
              <a:gd name="connsiteY72" fmla="*/ 2190750 h 5143500"/>
              <a:gd name="connsiteX73" fmla="*/ 4895850 w 5467499"/>
              <a:gd name="connsiteY73" fmla="*/ 2085975 h 5143500"/>
              <a:gd name="connsiteX74" fmla="*/ 4924425 w 5467499"/>
              <a:gd name="connsiteY74" fmla="*/ 2047875 h 5143500"/>
              <a:gd name="connsiteX75" fmla="*/ 4953000 w 5467499"/>
              <a:gd name="connsiteY75" fmla="*/ 1990725 h 5143500"/>
              <a:gd name="connsiteX76" fmla="*/ 4972050 w 5467499"/>
              <a:gd name="connsiteY76" fmla="*/ 1962150 h 5143500"/>
              <a:gd name="connsiteX77" fmla="*/ 5000625 w 5467499"/>
              <a:gd name="connsiteY77" fmla="*/ 1914525 h 5143500"/>
              <a:gd name="connsiteX78" fmla="*/ 5019675 w 5467499"/>
              <a:gd name="connsiteY78" fmla="*/ 1885950 h 5143500"/>
              <a:gd name="connsiteX79" fmla="*/ 5067300 w 5467499"/>
              <a:gd name="connsiteY79" fmla="*/ 1800225 h 5143500"/>
              <a:gd name="connsiteX80" fmla="*/ 5105400 w 5467499"/>
              <a:gd name="connsiteY80" fmla="*/ 1685925 h 5143500"/>
              <a:gd name="connsiteX81" fmla="*/ 5133975 w 5467499"/>
              <a:gd name="connsiteY81" fmla="*/ 1628775 h 5143500"/>
              <a:gd name="connsiteX82" fmla="*/ 5172075 w 5467499"/>
              <a:gd name="connsiteY82" fmla="*/ 1543050 h 5143500"/>
              <a:gd name="connsiteX83" fmla="*/ 5191125 w 5467499"/>
              <a:gd name="connsiteY83" fmla="*/ 1447800 h 5143500"/>
              <a:gd name="connsiteX84" fmla="*/ 5210175 w 5467499"/>
              <a:gd name="connsiteY84" fmla="*/ 1419225 h 5143500"/>
              <a:gd name="connsiteX85" fmla="*/ 5248275 w 5467499"/>
              <a:gd name="connsiteY85" fmla="*/ 1285875 h 5143500"/>
              <a:gd name="connsiteX86" fmla="*/ 5267325 w 5467499"/>
              <a:gd name="connsiteY86" fmla="*/ 1171575 h 5143500"/>
              <a:gd name="connsiteX87" fmla="*/ 5286375 w 5467499"/>
              <a:gd name="connsiteY87" fmla="*/ 1143000 h 5143500"/>
              <a:gd name="connsiteX88" fmla="*/ 5295900 w 5467499"/>
              <a:gd name="connsiteY88" fmla="*/ 1085850 h 5143500"/>
              <a:gd name="connsiteX89" fmla="*/ 5305425 w 5467499"/>
              <a:gd name="connsiteY89" fmla="*/ 1057275 h 5143500"/>
              <a:gd name="connsiteX90" fmla="*/ 5314950 w 5467499"/>
              <a:gd name="connsiteY90" fmla="*/ 1019175 h 5143500"/>
              <a:gd name="connsiteX91" fmla="*/ 5324475 w 5467499"/>
              <a:gd name="connsiteY91" fmla="*/ 971550 h 5143500"/>
              <a:gd name="connsiteX92" fmla="*/ 5334000 w 5467499"/>
              <a:gd name="connsiteY92" fmla="*/ 942975 h 5143500"/>
              <a:gd name="connsiteX93" fmla="*/ 5362575 w 5467499"/>
              <a:gd name="connsiteY93" fmla="*/ 762000 h 5143500"/>
              <a:gd name="connsiteX94" fmla="*/ 5372100 w 5467499"/>
              <a:gd name="connsiteY94" fmla="*/ 714375 h 5143500"/>
              <a:gd name="connsiteX95" fmla="*/ 5381625 w 5467499"/>
              <a:gd name="connsiteY95" fmla="*/ 600075 h 5143500"/>
              <a:gd name="connsiteX96" fmla="*/ 5391150 w 5467499"/>
              <a:gd name="connsiteY96" fmla="*/ 571500 h 5143500"/>
              <a:gd name="connsiteX97" fmla="*/ 5400675 w 5467499"/>
              <a:gd name="connsiteY97" fmla="*/ 466725 h 5143500"/>
              <a:gd name="connsiteX98" fmla="*/ 5410200 w 5467499"/>
              <a:gd name="connsiteY98" fmla="*/ 428625 h 5143500"/>
              <a:gd name="connsiteX99" fmla="*/ 5419725 w 5467499"/>
              <a:gd name="connsiteY99" fmla="*/ 361950 h 5143500"/>
              <a:gd name="connsiteX100" fmla="*/ 5438775 w 5467499"/>
              <a:gd name="connsiteY100" fmla="*/ 285750 h 5143500"/>
              <a:gd name="connsiteX101" fmla="*/ 5457825 w 5467499"/>
              <a:gd name="connsiteY101" fmla="*/ 190500 h 5143500"/>
              <a:gd name="connsiteX102" fmla="*/ 5467350 w 5467499"/>
              <a:gd name="connsiteY102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467499" h="5143500">
                <a:moveTo>
                  <a:pt x="0" y="5143500"/>
                </a:moveTo>
                <a:lnTo>
                  <a:pt x="1123950" y="5124450"/>
                </a:lnTo>
                <a:cubicBezTo>
                  <a:pt x="1199462" y="5122666"/>
                  <a:pt x="1192357" y="5117715"/>
                  <a:pt x="1247775" y="5105400"/>
                </a:cubicBezTo>
                <a:cubicBezTo>
                  <a:pt x="1263579" y="5101888"/>
                  <a:pt x="1279834" y="5100323"/>
                  <a:pt x="1295400" y="5095875"/>
                </a:cubicBezTo>
                <a:cubicBezTo>
                  <a:pt x="1324362" y="5087600"/>
                  <a:pt x="1352550" y="5076825"/>
                  <a:pt x="1381125" y="5067300"/>
                </a:cubicBezTo>
                <a:cubicBezTo>
                  <a:pt x="1390650" y="5064125"/>
                  <a:pt x="1399855" y="5059744"/>
                  <a:pt x="1409700" y="5057775"/>
                </a:cubicBezTo>
                <a:cubicBezTo>
                  <a:pt x="1442436" y="5051228"/>
                  <a:pt x="1464038" y="5047693"/>
                  <a:pt x="1495425" y="5038725"/>
                </a:cubicBezTo>
                <a:cubicBezTo>
                  <a:pt x="1563766" y="5019199"/>
                  <a:pt x="1474799" y="5039040"/>
                  <a:pt x="1571625" y="5019675"/>
                </a:cubicBezTo>
                <a:cubicBezTo>
                  <a:pt x="1651593" y="4959699"/>
                  <a:pt x="1564669" y="5016330"/>
                  <a:pt x="1657350" y="4981575"/>
                </a:cubicBezTo>
                <a:cubicBezTo>
                  <a:pt x="1668069" y="4977555"/>
                  <a:pt x="1675686" y="4967645"/>
                  <a:pt x="1685925" y="4962525"/>
                </a:cubicBezTo>
                <a:cubicBezTo>
                  <a:pt x="1701218" y="4954879"/>
                  <a:pt x="1717448" y="4949226"/>
                  <a:pt x="1733550" y="4943475"/>
                </a:cubicBezTo>
                <a:cubicBezTo>
                  <a:pt x="1761916" y="4933344"/>
                  <a:pt x="1794213" y="4931608"/>
                  <a:pt x="1819275" y="4914900"/>
                </a:cubicBezTo>
                <a:cubicBezTo>
                  <a:pt x="1828800" y="4908550"/>
                  <a:pt x="1837749" y="4901237"/>
                  <a:pt x="1847850" y="4895850"/>
                </a:cubicBezTo>
                <a:cubicBezTo>
                  <a:pt x="1885436" y="4875804"/>
                  <a:pt x="1932029" y="4868821"/>
                  <a:pt x="1962150" y="4838700"/>
                </a:cubicBezTo>
                <a:cubicBezTo>
                  <a:pt x="1971675" y="4829175"/>
                  <a:pt x="1979517" y="4817597"/>
                  <a:pt x="1990725" y="4810125"/>
                </a:cubicBezTo>
                <a:cubicBezTo>
                  <a:pt x="2008446" y="4798311"/>
                  <a:pt x="2028575" y="4790557"/>
                  <a:pt x="2047875" y="4781550"/>
                </a:cubicBezTo>
                <a:cubicBezTo>
                  <a:pt x="2126958" y="4744644"/>
                  <a:pt x="2109013" y="4751646"/>
                  <a:pt x="2162175" y="4733925"/>
                </a:cubicBezTo>
                <a:cubicBezTo>
                  <a:pt x="2328578" y="4609122"/>
                  <a:pt x="2081478" y="4790898"/>
                  <a:pt x="2238375" y="4686300"/>
                </a:cubicBezTo>
                <a:cubicBezTo>
                  <a:pt x="2255291" y="4675023"/>
                  <a:pt x="2268567" y="4658660"/>
                  <a:pt x="2286000" y="4648200"/>
                </a:cubicBezTo>
                <a:cubicBezTo>
                  <a:pt x="2316439" y="4629937"/>
                  <a:pt x="2349500" y="4616450"/>
                  <a:pt x="2381250" y="4600575"/>
                </a:cubicBezTo>
                <a:cubicBezTo>
                  <a:pt x="2400300" y="4591050"/>
                  <a:pt x="2418625" y="4579910"/>
                  <a:pt x="2438400" y="4572000"/>
                </a:cubicBezTo>
                <a:cubicBezTo>
                  <a:pt x="2454275" y="4565650"/>
                  <a:pt x="2470016" y="4558953"/>
                  <a:pt x="2486025" y="4552950"/>
                </a:cubicBezTo>
                <a:cubicBezTo>
                  <a:pt x="2524883" y="4538378"/>
                  <a:pt x="2510127" y="4548703"/>
                  <a:pt x="2552700" y="4524375"/>
                </a:cubicBezTo>
                <a:cubicBezTo>
                  <a:pt x="2584848" y="4506005"/>
                  <a:pt x="2614832" y="4483784"/>
                  <a:pt x="2647950" y="4467225"/>
                </a:cubicBezTo>
                <a:cubicBezTo>
                  <a:pt x="2660650" y="4460875"/>
                  <a:pt x="2674009" y="4455700"/>
                  <a:pt x="2686050" y="4448175"/>
                </a:cubicBezTo>
                <a:cubicBezTo>
                  <a:pt x="2750814" y="4407698"/>
                  <a:pt x="2695398" y="4426788"/>
                  <a:pt x="2762250" y="4410075"/>
                </a:cubicBezTo>
                <a:cubicBezTo>
                  <a:pt x="2900374" y="4306482"/>
                  <a:pt x="2727109" y="4430155"/>
                  <a:pt x="2828925" y="4371975"/>
                </a:cubicBezTo>
                <a:cubicBezTo>
                  <a:pt x="2842708" y="4364099"/>
                  <a:pt x="2853563" y="4351814"/>
                  <a:pt x="2867025" y="4343400"/>
                </a:cubicBezTo>
                <a:cubicBezTo>
                  <a:pt x="2879066" y="4335875"/>
                  <a:pt x="2893084" y="4331875"/>
                  <a:pt x="2905125" y="4324350"/>
                </a:cubicBezTo>
                <a:cubicBezTo>
                  <a:pt x="2985034" y="4274407"/>
                  <a:pt x="2896134" y="4315587"/>
                  <a:pt x="3000375" y="4257675"/>
                </a:cubicBezTo>
                <a:cubicBezTo>
                  <a:pt x="3009152" y="4252799"/>
                  <a:pt x="3019425" y="4251325"/>
                  <a:pt x="3028950" y="4248150"/>
                </a:cubicBezTo>
                <a:cubicBezTo>
                  <a:pt x="3044825" y="4235450"/>
                  <a:pt x="3059659" y="4221327"/>
                  <a:pt x="3076575" y="4210050"/>
                </a:cubicBezTo>
                <a:cubicBezTo>
                  <a:pt x="3107383" y="4189511"/>
                  <a:pt x="3143380" y="4176604"/>
                  <a:pt x="3171825" y="4152900"/>
                </a:cubicBezTo>
                <a:cubicBezTo>
                  <a:pt x="3242110" y="4094329"/>
                  <a:pt x="3205951" y="4114485"/>
                  <a:pt x="3276600" y="4086225"/>
                </a:cubicBezTo>
                <a:cubicBezTo>
                  <a:pt x="3330496" y="4014363"/>
                  <a:pt x="3275973" y="4080450"/>
                  <a:pt x="3352800" y="4010025"/>
                </a:cubicBezTo>
                <a:cubicBezTo>
                  <a:pt x="3375969" y="3988786"/>
                  <a:pt x="3395329" y="3963472"/>
                  <a:pt x="3419475" y="3943350"/>
                </a:cubicBezTo>
                <a:cubicBezTo>
                  <a:pt x="3433697" y="3931498"/>
                  <a:pt x="3452644" y="3926340"/>
                  <a:pt x="3467100" y="3914775"/>
                </a:cubicBezTo>
                <a:cubicBezTo>
                  <a:pt x="3484631" y="3900750"/>
                  <a:pt x="3497829" y="3881934"/>
                  <a:pt x="3514725" y="3867150"/>
                </a:cubicBezTo>
                <a:cubicBezTo>
                  <a:pt x="3523340" y="3859612"/>
                  <a:pt x="3534685" y="3855638"/>
                  <a:pt x="3543300" y="3848100"/>
                </a:cubicBezTo>
                <a:cubicBezTo>
                  <a:pt x="3560196" y="3833316"/>
                  <a:pt x="3574145" y="3815390"/>
                  <a:pt x="3590925" y="3800475"/>
                </a:cubicBezTo>
                <a:cubicBezTo>
                  <a:pt x="3602790" y="3789928"/>
                  <a:pt x="3616738" y="3781953"/>
                  <a:pt x="3629025" y="3771900"/>
                </a:cubicBezTo>
                <a:cubicBezTo>
                  <a:pt x="3651680" y="3753364"/>
                  <a:pt x="3672498" y="3732597"/>
                  <a:pt x="3695700" y="3714750"/>
                </a:cubicBezTo>
                <a:cubicBezTo>
                  <a:pt x="3713847" y="3700791"/>
                  <a:pt x="3735738" y="3691861"/>
                  <a:pt x="3752850" y="3676650"/>
                </a:cubicBezTo>
                <a:cubicBezTo>
                  <a:pt x="3764715" y="3666103"/>
                  <a:pt x="3770200" y="3649775"/>
                  <a:pt x="3781425" y="3638550"/>
                </a:cubicBezTo>
                <a:cubicBezTo>
                  <a:pt x="3856350" y="3563625"/>
                  <a:pt x="3760554" y="3684550"/>
                  <a:pt x="3838575" y="3590925"/>
                </a:cubicBezTo>
                <a:cubicBezTo>
                  <a:pt x="3861750" y="3563115"/>
                  <a:pt x="3882885" y="3533665"/>
                  <a:pt x="3905250" y="3505200"/>
                </a:cubicBezTo>
                <a:cubicBezTo>
                  <a:pt x="3917810" y="3489214"/>
                  <a:pt x="3928975" y="3471950"/>
                  <a:pt x="3943350" y="3457575"/>
                </a:cubicBezTo>
                <a:lnTo>
                  <a:pt x="4010025" y="3390900"/>
                </a:lnTo>
                <a:cubicBezTo>
                  <a:pt x="4019550" y="3381375"/>
                  <a:pt x="4032576" y="3374373"/>
                  <a:pt x="4038600" y="3362325"/>
                </a:cubicBezTo>
                <a:cubicBezTo>
                  <a:pt x="4064750" y="3310026"/>
                  <a:pt x="4046291" y="3332744"/>
                  <a:pt x="4095750" y="3295650"/>
                </a:cubicBezTo>
                <a:cubicBezTo>
                  <a:pt x="4102100" y="3279775"/>
                  <a:pt x="4106003" y="3262686"/>
                  <a:pt x="4114800" y="3248025"/>
                </a:cubicBezTo>
                <a:cubicBezTo>
                  <a:pt x="4125260" y="3230592"/>
                  <a:pt x="4140702" y="3216664"/>
                  <a:pt x="4152900" y="3200400"/>
                </a:cubicBezTo>
                <a:cubicBezTo>
                  <a:pt x="4159769" y="3191242"/>
                  <a:pt x="4164922" y="3180861"/>
                  <a:pt x="4171950" y="3171825"/>
                </a:cubicBezTo>
                <a:cubicBezTo>
                  <a:pt x="4187174" y="3152251"/>
                  <a:pt x="4204351" y="3134249"/>
                  <a:pt x="4219575" y="3114675"/>
                </a:cubicBezTo>
                <a:cubicBezTo>
                  <a:pt x="4226603" y="3105639"/>
                  <a:pt x="4231175" y="3094792"/>
                  <a:pt x="4238625" y="3086100"/>
                </a:cubicBezTo>
                <a:cubicBezTo>
                  <a:pt x="4250314" y="3072463"/>
                  <a:pt x="4265698" y="3062177"/>
                  <a:pt x="4276725" y="3048000"/>
                </a:cubicBezTo>
                <a:cubicBezTo>
                  <a:pt x="4288091" y="3033387"/>
                  <a:pt x="4295488" y="3016074"/>
                  <a:pt x="4305300" y="3000375"/>
                </a:cubicBezTo>
                <a:cubicBezTo>
                  <a:pt x="4316897" y="2981819"/>
                  <a:pt x="4340028" y="2948747"/>
                  <a:pt x="4352925" y="2933700"/>
                </a:cubicBezTo>
                <a:cubicBezTo>
                  <a:pt x="4361691" y="2923473"/>
                  <a:pt x="4371975" y="2914650"/>
                  <a:pt x="4381500" y="2905125"/>
                </a:cubicBezTo>
                <a:cubicBezTo>
                  <a:pt x="4413995" y="2823889"/>
                  <a:pt x="4390053" y="2870996"/>
                  <a:pt x="4467225" y="2771775"/>
                </a:cubicBezTo>
                <a:lnTo>
                  <a:pt x="4467225" y="2771775"/>
                </a:lnTo>
                <a:cubicBezTo>
                  <a:pt x="4513336" y="2679552"/>
                  <a:pt x="4452165" y="2791855"/>
                  <a:pt x="4524375" y="2695575"/>
                </a:cubicBezTo>
                <a:cubicBezTo>
                  <a:pt x="4532894" y="2684216"/>
                  <a:pt x="4535549" y="2669289"/>
                  <a:pt x="4543425" y="2657475"/>
                </a:cubicBezTo>
                <a:cubicBezTo>
                  <a:pt x="4554702" y="2640559"/>
                  <a:pt x="4569568" y="2626292"/>
                  <a:pt x="4581525" y="2609850"/>
                </a:cubicBezTo>
                <a:cubicBezTo>
                  <a:pt x="4594991" y="2591334"/>
                  <a:pt x="4606495" y="2571457"/>
                  <a:pt x="4619625" y="2552700"/>
                </a:cubicBezTo>
                <a:cubicBezTo>
                  <a:pt x="4628729" y="2539695"/>
                  <a:pt x="4640032" y="2528213"/>
                  <a:pt x="4648200" y="2514600"/>
                </a:cubicBezTo>
                <a:cubicBezTo>
                  <a:pt x="4659158" y="2496337"/>
                  <a:pt x="4665817" y="2475713"/>
                  <a:pt x="4676775" y="2457450"/>
                </a:cubicBezTo>
                <a:cubicBezTo>
                  <a:pt x="4684943" y="2443837"/>
                  <a:pt x="4697182" y="2432963"/>
                  <a:pt x="4705350" y="2419350"/>
                </a:cubicBezTo>
                <a:cubicBezTo>
                  <a:pt x="4716308" y="2401087"/>
                  <a:pt x="4723726" y="2380898"/>
                  <a:pt x="4733925" y="2362200"/>
                </a:cubicBezTo>
                <a:cubicBezTo>
                  <a:pt x="4742790" y="2345947"/>
                  <a:pt x="4754221" y="2331134"/>
                  <a:pt x="4762500" y="2314575"/>
                </a:cubicBezTo>
                <a:cubicBezTo>
                  <a:pt x="4773314" y="2292948"/>
                  <a:pt x="4777662" y="2268019"/>
                  <a:pt x="4791075" y="2247900"/>
                </a:cubicBezTo>
                <a:cubicBezTo>
                  <a:pt x="4797425" y="2238375"/>
                  <a:pt x="4811555" y="2236945"/>
                  <a:pt x="4819650" y="2228850"/>
                </a:cubicBezTo>
                <a:cubicBezTo>
                  <a:pt x="4830875" y="2217625"/>
                  <a:pt x="4840515" y="2204627"/>
                  <a:pt x="4848225" y="2190750"/>
                </a:cubicBezTo>
                <a:cubicBezTo>
                  <a:pt x="4944032" y="2018298"/>
                  <a:pt x="4773868" y="2289279"/>
                  <a:pt x="4895850" y="2085975"/>
                </a:cubicBezTo>
                <a:cubicBezTo>
                  <a:pt x="4904018" y="2072362"/>
                  <a:pt x="4916257" y="2061488"/>
                  <a:pt x="4924425" y="2047875"/>
                </a:cubicBezTo>
                <a:cubicBezTo>
                  <a:pt x="4935383" y="2029612"/>
                  <a:pt x="4942657" y="2009343"/>
                  <a:pt x="4953000" y="1990725"/>
                </a:cubicBezTo>
                <a:cubicBezTo>
                  <a:pt x="4958559" y="1980718"/>
                  <a:pt x="4965983" y="1971858"/>
                  <a:pt x="4972050" y="1962150"/>
                </a:cubicBezTo>
                <a:cubicBezTo>
                  <a:pt x="4981862" y="1946451"/>
                  <a:pt x="4990813" y="1930224"/>
                  <a:pt x="5000625" y="1914525"/>
                </a:cubicBezTo>
                <a:cubicBezTo>
                  <a:pt x="5006692" y="1904817"/>
                  <a:pt x="5014555" y="1896189"/>
                  <a:pt x="5019675" y="1885950"/>
                </a:cubicBezTo>
                <a:cubicBezTo>
                  <a:pt x="5063330" y="1798640"/>
                  <a:pt x="5011095" y="1875165"/>
                  <a:pt x="5067300" y="1800225"/>
                </a:cubicBezTo>
                <a:cubicBezTo>
                  <a:pt x="5082426" y="1747284"/>
                  <a:pt x="5084143" y="1732691"/>
                  <a:pt x="5105400" y="1685925"/>
                </a:cubicBezTo>
                <a:cubicBezTo>
                  <a:pt x="5114213" y="1666536"/>
                  <a:pt x="5126065" y="1648550"/>
                  <a:pt x="5133975" y="1628775"/>
                </a:cubicBezTo>
                <a:cubicBezTo>
                  <a:pt x="5173217" y="1530669"/>
                  <a:pt x="5101088" y="1661361"/>
                  <a:pt x="5172075" y="1543050"/>
                </a:cubicBezTo>
                <a:cubicBezTo>
                  <a:pt x="5175585" y="1518479"/>
                  <a:pt x="5177825" y="1474399"/>
                  <a:pt x="5191125" y="1447800"/>
                </a:cubicBezTo>
                <a:cubicBezTo>
                  <a:pt x="5196245" y="1437561"/>
                  <a:pt x="5203825" y="1428750"/>
                  <a:pt x="5210175" y="1419225"/>
                </a:cubicBezTo>
                <a:cubicBezTo>
                  <a:pt x="5235000" y="1220625"/>
                  <a:pt x="5197720" y="1450178"/>
                  <a:pt x="5248275" y="1285875"/>
                </a:cubicBezTo>
                <a:cubicBezTo>
                  <a:pt x="5258782" y="1251728"/>
                  <a:pt x="5254340" y="1206201"/>
                  <a:pt x="5267325" y="1171575"/>
                </a:cubicBezTo>
                <a:cubicBezTo>
                  <a:pt x="5271345" y="1160856"/>
                  <a:pt x="5280025" y="1152525"/>
                  <a:pt x="5286375" y="1143000"/>
                </a:cubicBezTo>
                <a:cubicBezTo>
                  <a:pt x="5289550" y="1123950"/>
                  <a:pt x="5291710" y="1104703"/>
                  <a:pt x="5295900" y="1085850"/>
                </a:cubicBezTo>
                <a:cubicBezTo>
                  <a:pt x="5298078" y="1076049"/>
                  <a:pt x="5302667" y="1066929"/>
                  <a:pt x="5305425" y="1057275"/>
                </a:cubicBezTo>
                <a:cubicBezTo>
                  <a:pt x="5309021" y="1044688"/>
                  <a:pt x="5312110" y="1031954"/>
                  <a:pt x="5314950" y="1019175"/>
                </a:cubicBezTo>
                <a:cubicBezTo>
                  <a:pt x="5318462" y="1003371"/>
                  <a:pt x="5320548" y="987256"/>
                  <a:pt x="5324475" y="971550"/>
                </a:cubicBezTo>
                <a:cubicBezTo>
                  <a:pt x="5326910" y="961810"/>
                  <a:pt x="5331565" y="952715"/>
                  <a:pt x="5334000" y="942975"/>
                </a:cubicBezTo>
                <a:cubicBezTo>
                  <a:pt x="5349388" y="881422"/>
                  <a:pt x="5349397" y="827890"/>
                  <a:pt x="5362575" y="762000"/>
                </a:cubicBezTo>
                <a:lnTo>
                  <a:pt x="5372100" y="714375"/>
                </a:lnTo>
                <a:cubicBezTo>
                  <a:pt x="5375275" y="676275"/>
                  <a:pt x="5376572" y="637972"/>
                  <a:pt x="5381625" y="600075"/>
                </a:cubicBezTo>
                <a:cubicBezTo>
                  <a:pt x="5382952" y="590123"/>
                  <a:pt x="5389730" y="581439"/>
                  <a:pt x="5391150" y="571500"/>
                </a:cubicBezTo>
                <a:cubicBezTo>
                  <a:pt x="5396110" y="536783"/>
                  <a:pt x="5396040" y="501486"/>
                  <a:pt x="5400675" y="466725"/>
                </a:cubicBezTo>
                <a:cubicBezTo>
                  <a:pt x="5402405" y="453749"/>
                  <a:pt x="5407858" y="441505"/>
                  <a:pt x="5410200" y="428625"/>
                </a:cubicBezTo>
                <a:cubicBezTo>
                  <a:pt x="5414216" y="406536"/>
                  <a:pt x="5415322" y="383965"/>
                  <a:pt x="5419725" y="361950"/>
                </a:cubicBezTo>
                <a:cubicBezTo>
                  <a:pt x="5424860" y="336277"/>
                  <a:pt x="5433640" y="311423"/>
                  <a:pt x="5438775" y="285750"/>
                </a:cubicBezTo>
                <a:lnTo>
                  <a:pt x="5457825" y="190500"/>
                </a:lnTo>
                <a:cubicBezTo>
                  <a:pt x="5469459" y="50888"/>
                  <a:pt x="5467350" y="114432"/>
                  <a:pt x="5467350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endCxn id="30" idx="26"/>
          </p:cNvCxnSpPr>
          <p:nvPr/>
        </p:nvCxnSpPr>
        <p:spPr>
          <a:xfrm flipV="1">
            <a:off x="3813463" y="1809548"/>
            <a:ext cx="54119" cy="44748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0" idx="26"/>
          </p:cNvCxnSpPr>
          <p:nvPr/>
        </p:nvCxnSpPr>
        <p:spPr>
          <a:xfrm flipH="1">
            <a:off x="1454727" y="1809548"/>
            <a:ext cx="24128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352972" y="6372225"/>
            <a:ext cx="590377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100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62855" y="1673727"/>
            <a:ext cx="590377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382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8" y="281247"/>
            <a:ext cx="2947728" cy="29477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09" y="281247"/>
            <a:ext cx="2965136" cy="294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4938" y="281247"/>
            <a:ext cx="51491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Lena.jpg</a:t>
            </a:r>
          </a:p>
          <a:p>
            <a:r>
              <a:rPr lang="en-US" altLang="ko-KR" dirty="0" smtClean="0"/>
              <a:t>Gray </a:t>
            </a:r>
            <a:r>
              <a:rPr lang="ko-KR" altLang="en-US" dirty="0" smtClean="0"/>
              <a:t>이미지를 이용하여</a:t>
            </a:r>
            <a:endParaRPr lang="en-US" altLang="ko-KR" dirty="0" smtClean="0"/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각 픽셀 밝기를 </a:t>
            </a:r>
            <a:r>
              <a:rPr lang="en-US" altLang="ko-KR" dirty="0" smtClean="0"/>
              <a:t>+30 </a:t>
            </a:r>
            <a:r>
              <a:rPr lang="ko-KR" altLang="en-US" dirty="0" smtClean="0"/>
              <a:t>만큼 </a:t>
            </a:r>
            <a:r>
              <a:rPr lang="ko-KR" altLang="en-US" dirty="0" err="1" smtClean="0"/>
              <a:t>증가하시오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각 픽셀 밝기를 </a:t>
            </a:r>
            <a:r>
              <a:rPr lang="en-US" altLang="ko-KR" dirty="0" smtClean="0"/>
              <a:t>1.5</a:t>
            </a:r>
            <a:r>
              <a:rPr lang="ko-KR" altLang="en-US" dirty="0" smtClean="0"/>
              <a:t>배만큼 </a:t>
            </a:r>
            <a:r>
              <a:rPr lang="ko-KR" altLang="en-US" dirty="0" err="1" smtClean="0"/>
              <a:t>증가하시오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각 픽셀 밝기를 </a:t>
            </a:r>
            <a:r>
              <a:rPr lang="en-US" altLang="ko-KR" dirty="0" smtClean="0"/>
              <a:t>1.24</a:t>
            </a:r>
            <a:r>
              <a:rPr lang="ko-KR" altLang="en-US" dirty="0" smtClean="0"/>
              <a:t>배하고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만큼 </a:t>
            </a:r>
            <a:r>
              <a:rPr lang="ko-KR" altLang="en-US" dirty="0" err="1" smtClean="0"/>
              <a:t>증가하시오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C++</a:t>
            </a:r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8" y="3314880"/>
            <a:ext cx="2631555" cy="26161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68" y="3314880"/>
            <a:ext cx="2616106" cy="2616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9375" y="6162675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밝기 </a:t>
            </a:r>
            <a:r>
              <a:rPr lang="en-US" altLang="ko-KR" dirty="0" smtClean="0"/>
              <a:t>+30</a:t>
            </a:r>
            <a:r>
              <a:rPr lang="ko-KR" altLang="en-US" dirty="0" smtClean="0"/>
              <a:t>한 결과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142" y="3314880"/>
            <a:ext cx="2643471" cy="26161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487" y="3314880"/>
            <a:ext cx="2631555" cy="2616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37360" y="6162675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밝기 </a:t>
            </a:r>
            <a:r>
              <a:rPr lang="en-US" altLang="ko-KR" dirty="0"/>
              <a:t>1.24</a:t>
            </a:r>
            <a:r>
              <a:rPr lang="ko-KR" altLang="en-US" dirty="0"/>
              <a:t>배하고 </a:t>
            </a:r>
            <a:r>
              <a:rPr lang="en-US" altLang="ko-KR" dirty="0"/>
              <a:t>20</a:t>
            </a:r>
            <a:r>
              <a:rPr lang="ko-KR" altLang="en-US" dirty="0"/>
              <a:t>만큼 </a:t>
            </a:r>
            <a:r>
              <a:rPr lang="ko-KR" altLang="en-US" dirty="0" err="1"/>
              <a:t>증가</a:t>
            </a:r>
            <a:r>
              <a:rPr lang="ko-KR" altLang="en-US" dirty="0" err="1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539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781050"/>
            <a:ext cx="32385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1455420" y="781050"/>
            <a:ext cx="32385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914400" y="1283970"/>
            <a:ext cx="32385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1455420" y="1283970"/>
            <a:ext cx="32385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8" name="왼쪽 대괄호 7"/>
          <p:cNvSpPr/>
          <p:nvPr/>
        </p:nvSpPr>
        <p:spPr>
          <a:xfrm>
            <a:off x="640080" y="601980"/>
            <a:ext cx="220980" cy="11734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오른쪽 대괄호 8"/>
          <p:cNvSpPr/>
          <p:nvPr/>
        </p:nvSpPr>
        <p:spPr>
          <a:xfrm>
            <a:off x="2004060" y="601980"/>
            <a:ext cx="129540" cy="11734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직사각형 9"/>
          <p:cNvSpPr/>
          <p:nvPr/>
        </p:nvSpPr>
        <p:spPr>
          <a:xfrm>
            <a:off x="4953000" y="781050"/>
            <a:ext cx="32385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11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5494020" y="781050"/>
            <a:ext cx="32385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12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4953000" y="1283970"/>
            <a:ext cx="32385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13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5494020" y="1283970"/>
            <a:ext cx="32385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14</a:t>
            </a:r>
            <a:endParaRPr lang="ko-KR" altLang="en-US" sz="1000" dirty="0"/>
          </a:p>
        </p:txBody>
      </p:sp>
      <p:sp>
        <p:nvSpPr>
          <p:cNvPr id="14" name="왼쪽 대괄호 13"/>
          <p:cNvSpPr/>
          <p:nvPr/>
        </p:nvSpPr>
        <p:spPr>
          <a:xfrm>
            <a:off x="4678680" y="601980"/>
            <a:ext cx="220980" cy="11734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오른쪽 대괄호 14"/>
          <p:cNvSpPr/>
          <p:nvPr/>
        </p:nvSpPr>
        <p:spPr>
          <a:xfrm>
            <a:off x="6042660" y="601980"/>
            <a:ext cx="129540" cy="11734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TextBox 15"/>
          <p:cNvSpPr txBox="1"/>
          <p:nvPr/>
        </p:nvSpPr>
        <p:spPr>
          <a:xfrm>
            <a:off x="2514600" y="11049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+10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5845" y="196691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matrix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97580" y="196691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scalar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14925" y="196691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matrix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20007" y="107656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22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" y="0"/>
            <a:ext cx="6649378" cy="4382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042" y="1913835"/>
            <a:ext cx="7763958" cy="494416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2828925" y="542925"/>
            <a:ext cx="4410075" cy="18669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476625" y="3581400"/>
            <a:ext cx="4448175" cy="1819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535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" y="0"/>
            <a:ext cx="6649378" cy="4382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57" y="1118719"/>
            <a:ext cx="7649643" cy="671606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2828925" y="542925"/>
            <a:ext cx="4410075" cy="18669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62025" y="477202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163*1.24+20 = 222.12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057525" y="2590800"/>
            <a:ext cx="4181475" cy="227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 9"/>
          <p:cNvSpPr/>
          <p:nvPr/>
        </p:nvSpPr>
        <p:spPr>
          <a:xfrm>
            <a:off x="2495550" y="4742277"/>
            <a:ext cx="590550" cy="583456"/>
          </a:xfrm>
          <a:custGeom>
            <a:avLst/>
            <a:gdLst>
              <a:gd name="connsiteX0" fmla="*/ 495300 w 590550"/>
              <a:gd name="connsiteY0" fmla="*/ 20223 h 583456"/>
              <a:gd name="connsiteX1" fmla="*/ 438150 w 590550"/>
              <a:gd name="connsiteY1" fmla="*/ 1173 h 583456"/>
              <a:gd name="connsiteX2" fmla="*/ 161925 w 590550"/>
              <a:gd name="connsiteY2" fmla="*/ 20223 h 583456"/>
              <a:gd name="connsiteX3" fmla="*/ 104775 w 590550"/>
              <a:gd name="connsiteY3" fmla="*/ 48798 h 583456"/>
              <a:gd name="connsiteX4" fmla="*/ 57150 w 590550"/>
              <a:gd name="connsiteY4" fmla="*/ 67848 h 583456"/>
              <a:gd name="connsiteX5" fmla="*/ 9525 w 590550"/>
              <a:gd name="connsiteY5" fmla="*/ 124998 h 583456"/>
              <a:gd name="connsiteX6" fmla="*/ 0 w 590550"/>
              <a:gd name="connsiteY6" fmla="*/ 172623 h 583456"/>
              <a:gd name="connsiteX7" fmla="*/ 9525 w 590550"/>
              <a:gd name="connsiteY7" fmla="*/ 391698 h 583456"/>
              <a:gd name="connsiteX8" fmla="*/ 47625 w 590550"/>
              <a:gd name="connsiteY8" fmla="*/ 477423 h 583456"/>
              <a:gd name="connsiteX9" fmla="*/ 76200 w 590550"/>
              <a:gd name="connsiteY9" fmla="*/ 505998 h 583456"/>
              <a:gd name="connsiteX10" fmla="*/ 114300 w 590550"/>
              <a:gd name="connsiteY10" fmla="*/ 525048 h 583456"/>
              <a:gd name="connsiteX11" fmla="*/ 200025 w 590550"/>
              <a:gd name="connsiteY11" fmla="*/ 563148 h 583456"/>
              <a:gd name="connsiteX12" fmla="*/ 295275 w 590550"/>
              <a:gd name="connsiteY12" fmla="*/ 582198 h 583456"/>
              <a:gd name="connsiteX13" fmla="*/ 514350 w 590550"/>
              <a:gd name="connsiteY13" fmla="*/ 553623 h 583456"/>
              <a:gd name="connsiteX14" fmla="*/ 542925 w 590550"/>
              <a:gd name="connsiteY14" fmla="*/ 525048 h 583456"/>
              <a:gd name="connsiteX15" fmla="*/ 561975 w 590550"/>
              <a:gd name="connsiteY15" fmla="*/ 458373 h 583456"/>
              <a:gd name="connsiteX16" fmla="*/ 590550 w 590550"/>
              <a:gd name="connsiteY16" fmla="*/ 353598 h 583456"/>
              <a:gd name="connsiteX17" fmla="*/ 581025 w 590550"/>
              <a:gd name="connsiteY17" fmla="*/ 172623 h 583456"/>
              <a:gd name="connsiteX18" fmla="*/ 571500 w 590550"/>
              <a:gd name="connsiteY18" fmla="*/ 124998 h 583456"/>
              <a:gd name="connsiteX19" fmla="*/ 561975 w 590550"/>
              <a:gd name="connsiteY19" fmla="*/ 96423 h 58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0550" h="583456">
                <a:moveTo>
                  <a:pt x="495300" y="20223"/>
                </a:moveTo>
                <a:cubicBezTo>
                  <a:pt x="476250" y="13873"/>
                  <a:pt x="458218" y="1890"/>
                  <a:pt x="438150" y="1173"/>
                </a:cubicBezTo>
                <a:cubicBezTo>
                  <a:pt x="311617" y="-3346"/>
                  <a:pt x="263963" y="5646"/>
                  <a:pt x="161925" y="20223"/>
                </a:cubicBezTo>
                <a:cubicBezTo>
                  <a:pt x="90101" y="44164"/>
                  <a:pt x="178633" y="11869"/>
                  <a:pt x="104775" y="48798"/>
                </a:cubicBezTo>
                <a:cubicBezTo>
                  <a:pt x="89482" y="56444"/>
                  <a:pt x="73025" y="61498"/>
                  <a:pt x="57150" y="67848"/>
                </a:cubicBezTo>
                <a:cubicBezTo>
                  <a:pt x="42326" y="82672"/>
                  <a:pt x="17482" y="103780"/>
                  <a:pt x="9525" y="124998"/>
                </a:cubicBezTo>
                <a:cubicBezTo>
                  <a:pt x="3841" y="140157"/>
                  <a:pt x="3175" y="156748"/>
                  <a:pt x="0" y="172623"/>
                </a:cubicBezTo>
                <a:cubicBezTo>
                  <a:pt x="3175" y="245648"/>
                  <a:pt x="2004" y="318992"/>
                  <a:pt x="9525" y="391698"/>
                </a:cubicBezTo>
                <a:cubicBezTo>
                  <a:pt x="12468" y="420150"/>
                  <a:pt x="28682" y="454692"/>
                  <a:pt x="47625" y="477423"/>
                </a:cubicBezTo>
                <a:cubicBezTo>
                  <a:pt x="56249" y="487771"/>
                  <a:pt x="65239" y="498168"/>
                  <a:pt x="76200" y="505998"/>
                </a:cubicBezTo>
                <a:cubicBezTo>
                  <a:pt x="87754" y="514251"/>
                  <a:pt x="101972" y="518003"/>
                  <a:pt x="114300" y="525048"/>
                </a:cubicBezTo>
                <a:cubicBezTo>
                  <a:pt x="162948" y="552847"/>
                  <a:pt x="126112" y="544670"/>
                  <a:pt x="200025" y="563148"/>
                </a:cubicBezTo>
                <a:cubicBezTo>
                  <a:pt x="231437" y="571001"/>
                  <a:pt x="263525" y="575848"/>
                  <a:pt x="295275" y="582198"/>
                </a:cubicBezTo>
                <a:cubicBezTo>
                  <a:pt x="363487" y="578608"/>
                  <a:pt x="452057" y="598118"/>
                  <a:pt x="514350" y="553623"/>
                </a:cubicBezTo>
                <a:cubicBezTo>
                  <a:pt x="525311" y="545793"/>
                  <a:pt x="533400" y="534573"/>
                  <a:pt x="542925" y="525048"/>
                </a:cubicBezTo>
                <a:cubicBezTo>
                  <a:pt x="549275" y="502823"/>
                  <a:pt x="556019" y="480707"/>
                  <a:pt x="561975" y="458373"/>
                </a:cubicBezTo>
                <a:cubicBezTo>
                  <a:pt x="590622" y="350947"/>
                  <a:pt x="569999" y="415250"/>
                  <a:pt x="590550" y="353598"/>
                </a:cubicBezTo>
                <a:cubicBezTo>
                  <a:pt x="587375" y="293273"/>
                  <a:pt x="586042" y="232823"/>
                  <a:pt x="581025" y="172623"/>
                </a:cubicBezTo>
                <a:cubicBezTo>
                  <a:pt x="579681" y="156490"/>
                  <a:pt x="575427" y="140704"/>
                  <a:pt x="571500" y="124998"/>
                </a:cubicBezTo>
                <a:cubicBezTo>
                  <a:pt x="569065" y="115258"/>
                  <a:pt x="561975" y="96423"/>
                  <a:pt x="561975" y="964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952500" y="647700"/>
            <a:ext cx="1647825" cy="4248150"/>
          </a:xfrm>
          <a:custGeom>
            <a:avLst/>
            <a:gdLst>
              <a:gd name="connsiteX0" fmla="*/ 1647825 w 1647825"/>
              <a:gd name="connsiteY0" fmla="*/ 0 h 4248150"/>
              <a:gd name="connsiteX1" fmla="*/ 133350 w 1647825"/>
              <a:gd name="connsiteY1" fmla="*/ 3000375 h 4248150"/>
              <a:gd name="connsiteX2" fmla="*/ 114300 w 1647825"/>
              <a:gd name="connsiteY2" fmla="*/ 3048000 h 4248150"/>
              <a:gd name="connsiteX3" fmla="*/ 104775 w 1647825"/>
              <a:gd name="connsiteY3" fmla="*/ 3095625 h 4248150"/>
              <a:gd name="connsiteX4" fmla="*/ 85725 w 1647825"/>
              <a:gd name="connsiteY4" fmla="*/ 3209925 h 4248150"/>
              <a:gd name="connsiteX5" fmla="*/ 76200 w 1647825"/>
              <a:gd name="connsiteY5" fmla="*/ 3248025 h 4248150"/>
              <a:gd name="connsiteX6" fmla="*/ 57150 w 1647825"/>
              <a:gd name="connsiteY6" fmla="*/ 3362325 h 4248150"/>
              <a:gd name="connsiteX7" fmla="*/ 47625 w 1647825"/>
              <a:gd name="connsiteY7" fmla="*/ 3448050 h 4248150"/>
              <a:gd name="connsiteX8" fmla="*/ 28575 w 1647825"/>
              <a:gd name="connsiteY8" fmla="*/ 3571875 h 4248150"/>
              <a:gd name="connsiteX9" fmla="*/ 9525 w 1647825"/>
              <a:gd name="connsiteY9" fmla="*/ 3714750 h 4248150"/>
              <a:gd name="connsiteX10" fmla="*/ 0 w 1647825"/>
              <a:gd name="connsiteY10" fmla="*/ 3762375 h 4248150"/>
              <a:gd name="connsiteX11" fmla="*/ 19050 w 1647825"/>
              <a:gd name="connsiteY11" fmla="*/ 4133850 h 4248150"/>
              <a:gd name="connsiteX12" fmla="*/ 85725 w 1647825"/>
              <a:gd name="connsiteY12" fmla="*/ 4219575 h 4248150"/>
              <a:gd name="connsiteX13" fmla="*/ 133350 w 1647825"/>
              <a:gd name="connsiteY13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47825" h="4248150">
                <a:moveTo>
                  <a:pt x="1647825" y="0"/>
                </a:moveTo>
                <a:lnTo>
                  <a:pt x="133350" y="3000375"/>
                </a:lnTo>
                <a:cubicBezTo>
                  <a:pt x="125665" y="3015649"/>
                  <a:pt x="119213" y="3031623"/>
                  <a:pt x="114300" y="3048000"/>
                </a:cubicBezTo>
                <a:cubicBezTo>
                  <a:pt x="109648" y="3063507"/>
                  <a:pt x="108287" y="3079821"/>
                  <a:pt x="104775" y="3095625"/>
                </a:cubicBezTo>
                <a:cubicBezTo>
                  <a:pt x="76195" y="3224234"/>
                  <a:pt x="121994" y="2992313"/>
                  <a:pt x="85725" y="3209925"/>
                </a:cubicBezTo>
                <a:cubicBezTo>
                  <a:pt x="83573" y="3222838"/>
                  <a:pt x="78352" y="3235112"/>
                  <a:pt x="76200" y="3248025"/>
                </a:cubicBezTo>
                <a:cubicBezTo>
                  <a:pt x="53903" y="3381810"/>
                  <a:pt x="78585" y="3276585"/>
                  <a:pt x="57150" y="3362325"/>
                </a:cubicBezTo>
                <a:cubicBezTo>
                  <a:pt x="53975" y="3390900"/>
                  <a:pt x="51191" y="3419521"/>
                  <a:pt x="47625" y="3448050"/>
                </a:cubicBezTo>
                <a:cubicBezTo>
                  <a:pt x="32262" y="3570955"/>
                  <a:pt x="44464" y="3460655"/>
                  <a:pt x="28575" y="3571875"/>
                </a:cubicBezTo>
                <a:cubicBezTo>
                  <a:pt x="18943" y="3639297"/>
                  <a:pt x="20321" y="3649972"/>
                  <a:pt x="9525" y="3714750"/>
                </a:cubicBezTo>
                <a:cubicBezTo>
                  <a:pt x="6863" y="3730719"/>
                  <a:pt x="3175" y="3746500"/>
                  <a:pt x="0" y="3762375"/>
                </a:cubicBezTo>
                <a:cubicBezTo>
                  <a:pt x="6350" y="3886200"/>
                  <a:pt x="2663" y="4010950"/>
                  <a:pt x="19050" y="4133850"/>
                </a:cubicBezTo>
                <a:cubicBezTo>
                  <a:pt x="20896" y="4147696"/>
                  <a:pt x="66687" y="4206883"/>
                  <a:pt x="85725" y="4219575"/>
                </a:cubicBezTo>
                <a:cubicBezTo>
                  <a:pt x="159914" y="4269034"/>
                  <a:pt x="74022" y="4188822"/>
                  <a:pt x="133350" y="4248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2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9991" y="843101"/>
            <a:ext cx="9051065" cy="55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1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67" y="213864"/>
            <a:ext cx="12241333" cy="64302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52499" y="5095875"/>
            <a:ext cx="16478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원본</a:t>
            </a:r>
            <a:r>
              <a:rPr lang="en-US" altLang="ko-KR" dirty="0" smtClean="0"/>
              <a:t>_Gray</a:t>
            </a:r>
          </a:p>
          <a:p>
            <a:pPr algn="ctr"/>
            <a:r>
              <a:rPr lang="ko-KR" altLang="en-US" dirty="0" smtClean="0"/>
              <a:t>히스토그램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936757" y="5095875"/>
            <a:ext cx="16478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원본</a:t>
            </a:r>
            <a:r>
              <a:rPr lang="en-US" altLang="ko-KR" dirty="0" smtClean="0"/>
              <a:t>_Gray+30</a:t>
            </a:r>
          </a:p>
          <a:p>
            <a:pPr algn="ctr"/>
            <a:r>
              <a:rPr lang="ko-KR" altLang="en-US" dirty="0" smtClean="0"/>
              <a:t>히스토그램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18232" y="5095875"/>
            <a:ext cx="16478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Gamma 0.4</a:t>
            </a:r>
          </a:p>
          <a:p>
            <a:pPr algn="ctr"/>
            <a:r>
              <a:rPr lang="ko-KR" altLang="en-US" dirty="0" smtClean="0"/>
              <a:t>히스토그램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546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074" y="241300"/>
            <a:ext cx="4238625" cy="415925"/>
          </a:xfrm>
        </p:spPr>
        <p:txBody>
          <a:bodyPr>
            <a:noAutofit/>
          </a:bodyPr>
          <a:lstStyle/>
          <a:p>
            <a:r>
              <a:rPr lang="en-US" altLang="ko-KR" sz="2400" dirty="0" err="1" smtClean="0"/>
              <a:t>Findcontour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5829300" y="95075"/>
            <a:ext cx="485775" cy="48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" name="직사각형 4"/>
          <p:cNvSpPr/>
          <p:nvPr/>
        </p:nvSpPr>
        <p:spPr>
          <a:xfrm>
            <a:off x="5829300" y="580850"/>
            <a:ext cx="485775" cy="48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직사각형 5"/>
          <p:cNvSpPr/>
          <p:nvPr/>
        </p:nvSpPr>
        <p:spPr>
          <a:xfrm>
            <a:off x="5829300" y="1066625"/>
            <a:ext cx="485775" cy="48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직사각형 6"/>
          <p:cNvSpPr/>
          <p:nvPr/>
        </p:nvSpPr>
        <p:spPr>
          <a:xfrm>
            <a:off x="6315075" y="95075"/>
            <a:ext cx="485775" cy="48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직사각형 7"/>
          <p:cNvSpPr/>
          <p:nvPr/>
        </p:nvSpPr>
        <p:spPr>
          <a:xfrm>
            <a:off x="6315075" y="580850"/>
            <a:ext cx="485775" cy="48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" name="직사각형 8"/>
          <p:cNvSpPr/>
          <p:nvPr/>
        </p:nvSpPr>
        <p:spPr>
          <a:xfrm>
            <a:off x="6315075" y="1066625"/>
            <a:ext cx="485775" cy="48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" name="직사각형 9"/>
          <p:cNvSpPr/>
          <p:nvPr/>
        </p:nvSpPr>
        <p:spPr>
          <a:xfrm>
            <a:off x="6800850" y="95075"/>
            <a:ext cx="485775" cy="48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" name="직사각형 10"/>
          <p:cNvSpPr/>
          <p:nvPr/>
        </p:nvSpPr>
        <p:spPr>
          <a:xfrm>
            <a:off x="6800850" y="580850"/>
            <a:ext cx="485775" cy="48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" name="직사각형 11"/>
          <p:cNvSpPr/>
          <p:nvPr/>
        </p:nvSpPr>
        <p:spPr>
          <a:xfrm>
            <a:off x="6800850" y="1066625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3" name="직사각형 12"/>
          <p:cNvSpPr/>
          <p:nvPr/>
        </p:nvSpPr>
        <p:spPr>
          <a:xfrm>
            <a:off x="7286625" y="9507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직사각형 13"/>
          <p:cNvSpPr/>
          <p:nvPr/>
        </p:nvSpPr>
        <p:spPr>
          <a:xfrm>
            <a:off x="7286625" y="580850"/>
            <a:ext cx="485775" cy="485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5" name="직사각형 14"/>
          <p:cNvSpPr/>
          <p:nvPr/>
        </p:nvSpPr>
        <p:spPr>
          <a:xfrm>
            <a:off x="7286625" y="106662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6" name="직사각형 15"/>
          <p:cNvSpPr/>
          <p:nvPr/>
        </p:nvSpPr>
        <p:spPr>
          <a:xfrm>
            <a:off x="7772400" y="9507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7" name="직사각형 16"/>
          <p:cNvSpPr/>
          <p:nvPr/>
        </p:nvSpPr>
        <p:spPr>
          <a:xfrm>
            <a:off x="7772400" y="580850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8" name="직사각형 17"/>
          <p:cNvSpPr/>
          <p:nvPr/>
        </p:nvSpPr>
        <p:spPr>
          <a:xfrm>
            <a:off x="7772400" y="106662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/>
          <p:cNvSpPr/>
          <p:nvPr/>
        </p:nvSpPr>
        <p:spPr>
          <a:xfrm>
            <a:off x="8258175" y="9507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0" name="직사각형 19"/>
          <p:cNvSpPr/>
          <p:nvPr/>
        </p:nvSpPr>
        <p:spPr>
          <a:xfrm>
            <a:off x="8258175" y="580850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21" name="직사각형 20"/>
          <p:cNvSpPr/>
          <p:nvPr/>
        </p:nvSpPr>
        <p:spPr>
          <a:xfrm>
            <a:off x="8258175" y="1066625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S=E</a:t>
            </a:r>
            <a:endParaRPr lang="ko-KR" altLang="en-US" sz="1050" dirty="0"/>
          </a:p>
        </p:txBody>
      </p:sp>
      <p:sp>
        <p:nvSpPr>
          <p:cNvPr id="22" name="직사각형 21"/>
          <p:cNvSpPr/>
          <p:nvPr/>
        </p:nvSpPr>
        <p:spPr>
          <a:xfrm>
            <a:off x="8743950" y="9507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3" name="직사각형 22"/>
          <p:cNvSpPr/>
          <p:nvPr/>
        </p:nvSpPr>
        <p:spPr>
          <a:xfrm>
            <a:off x="8743950" y="5808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4" name="직사각형 23"/>
          <p:cNvSpPr/>
          <p:nvPr/>
        </p:nvSpPr>
        <p:spPr>
          <a:xfrm>
            <a:off x="8743950" y="106662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" name="직사각형 24"/>
          <p:cNvSpPr/>
          <p:nvPr/>
        </p:nvSpPr>
        <p:spPr>
          <a:xfrm>
            <a:off x="9229725" y="9507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6" name="직사각형 25"/>
          <p:cNvSpPr/>
          <p:nvPr/>
        </p:nvSpPr>
        <p:spPr>
          <a:xfrm>
            <a:off x="9229725" y="5808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" name="직사각형 26"/>
          <p:cNvSpPr/>
          <p:nvPr/>
        </p:nvSpPr>
        <p:spPr>
          <a:xfrm>
            <a:off x="9229725" y="106662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" name="직사각형 27"/>
          <p:cNvSpPr/>
          <p:nvPr/>
        </p:nvSpPr>
        <p:spPr>
          <a:xfrm>
            <a:off x="5829300" y="15524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9" name="직사각형 28"/>
          <p:cNvSpPr/>
          <p:nvPr/>
        </p:nvSpPr>
        <p:spPr>
          <a:xfrm>
            <a:off x="5829300" y="203817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0" name="직사각형 29"/>
          <p:cNvSpPr/>
          <p:nvPr/>
        </p:nvSpPr>
        <p:spPr>
          <a:xfrm>
            <a:off x="5829300" y="25239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1" name="직사각형 30"/>
          <p:cNvSpPr/>
          <p:nvPr/>
        </p:nvSpPr>
        <p:spPr>
          <a:xfrm>
            <a:off x="6315075" y="1552400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6315075" y="2038175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33" name="직사각형 32"/>
          <p:cNvSpPr/>
          <p:nvPr/>
        </p:nvSpPr>
        <p:spPr>
          <a:xfrm>
            <a:off x="6315075" y="25239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4" name="직사각형 33"/>
          <p:cNvSpPr/>
          <p:nvPr/>
        </p:nvSpPr>
        <p:spPr>
          <a:xfrm>
            <a:off x="6800850" y="15524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직사각형 34"/>
          <p:cNvSpPr/>
          <p:nvPr/>
        </p:nvSpPr>
        <p:spPr>
          <a:xfrm>
            <a:off x="6800850" y="2038175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36" name="직사각형 35"/>
          <p:cNvSpPr/>
          <p:nvPr/>
        </p:nvSpPr>
        <p:spPr>
          <a:xfrm>
            <a:off x="6800850" y="25239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7" name="직사각형 36"/>
          <p:cNvSpPr/>
          <p:nvPr/>
        </p:nvSpPr>
        <p:spPr>
          <a:xfrm>
            <a:off x="7286625" y="15524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8" name="직사각형 37"/>
          <p:cNvSpPr/>
          <p:nvPr/>
        </p:nvSpPr>
        <p:spPr>
          <a:xfrm>
            <a:off x="7286625" y="2038175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7286625" y="25239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0" name="직사각형 39"/>
          <p:cNvSpPr/>
          <p:nvPr/>
        </p:nvSpPr>
        <p:spPr>
          <a:xfrm>
            <a:off x="7772400" y="15524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1" name="직사각형 40"/>
          <p:cNvSpPr/>
          <p:nvPr/>
        </p:nvSpPr>
        <p:spPr>
          <a:xfrm>
            <a:off x="7772400" y="2038175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7772400" y="25239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직사각형 42"/>
          <p:cNvSpPr/>
          <p:nvPr/>
        </p:nvSpPr>
        <p:spPr>
          <a:xfrm>
            <a:off x="8258175" y="15524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4" name="직사각형 43"/>
          <p:cNvSpPr/>
          <p:nvPr/>
        </p:nvSpPr>
        <p:spPr>
          <a:xfrm>
            <a:off x="8258175" y="2038175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8258175" y="25239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6" name="직사각형 45"/>
          <p:cNvSpPr/>
          <p:nvPr/>
        </p:nvSpPr>
        <p:spPr>
          <a:xfrm>
            <a:off x="8743950" y="1552400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8743950" y="2038175"/>
            <a:ext cx="485775" cy="485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8743950" y="25239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9" name="직사각형 48"/>
          <p:cNvSpPr/>
          <p:nvPr/>
        </p:nvSpPr>
        <p:spPr>
          <a:xfrm>
            <a:off x="9229725" y="15524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0" name="직사각형 49"/>
          <p:cNvSpPr/>
          <p:nvPr/>
        </p:nvSpPr>
        <p:spPr>
          <a:xfrm>
            <a:off x="9229725" y="203817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1" name="직사각형 50"/>
          <p:cNvSpPr/>
          <p:nvPr/>
        </p:nvSpPr>
        <p:spPr>
          <a:xfrm>
            <a:off x="9229725" y="252395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61" name="그룹 60"/>
          <p:cNvGrpSpPr/>
          <p:nvPr/>
        </p:nvGrpSpPr>
        <p:grpSpPr>
          <a:xfrm>
            <a:off x="2729519" y="414337"/>
            <a:ext cx="1457325" cy="1457325"/>
            <a:chOff x="2047875" y="1628775"/>
            <a:chExt cx="1457325" cy="1457325"/>
          </a:xfrm>
        </p:grpSpPr>
        <p:sp>
          <p:nvSpPr>
            <p:cNvPr id="52" name="직사각형 51"/>
            <p:cNvSpPr/>
            <p:nvPr/>
          </p:nvSpPr>
          <p:spPr>
            <a:xfrm>
              <a:off x="2047875" y="162877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NW</a:t>
              </a:r>
              <a:endParaRPr lang="ko-KR" altLang="en-US" sz="105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047875" y="2114550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W</a:t>
              </a:r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47875" y="260032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SW</a:t>
              </a:r>
              <a:endParaRPr lang="ko-KR" altLang="en-US" sz="105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533650" y="162877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N</a:t>
              </a:r>
              <a:endParaRPr lang="ko-KR" altLang="en-US" sz="105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533650" y="2114550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533650" y="260032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S</a:t>
              </a:r>
              <a:endParaRPr lang="ko-KR" altLang="en-US" sz="105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019425" y="162877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NE</a:t>
              </a:r>
              <a:endParaRPr lang="ko-KR" altLang="en-US" sz="105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019425" y="2114550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E</a:t>
              </a:r>
              <a:endParaRPr lang="ko-KR" altLang="en-US" sz="105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019425" y="260032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SE</a:t>
              </a:r>
              <a:endParaRPr lang="ko-KR" altLang="en-US" sz="105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18087" y="2243137"/>
            <a:ext cx="1457325" cy="1457325"/>
            <a:chOff x="2047875" y="1628775"/>
            <a:chExt cx="1457325" cy="1457325"/>
          </a:xfrm>
        </p:grpSpPr>
        <p:sp>
          <p:nvSpPr>
            <p:cNvPr id="63" name="직사각형 62"/>
            <p:cNvSpPr/>
            <p:nvPr/>
          </p:nvSpPr>
          <p:spPr>
            <a:xfrm>
              <a:off x="2047875" y="162877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NW</a:t>
              </a:r>
              <a:endParaRPr lang="ko-KR" altLang="en-US" sz="105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47875" y="2114550"/>
              <a:ext cx="485775" cy="485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W</a:t>
              </a:r>
              <a:endParaRPr lang="ko-KR" altLang="en-US" sz="105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47875" y="260032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SW</a:t>
              </a:r>
              <a:endParaRPr lang="ko-KR" altLang="en-US" sz="105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533650" y="1628775"/>
              <a:ext cx="485775" cy="485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N</a:t>
              </a:r>
              <a:endParaRPr lang="ko-KR" altLang="en-US" sz="105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533650" y="2114550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533650" y="2600325"/>
              <a:ext cx="485775" cy="485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S</a:t>
              </a:r>
              <a:endParaRPr lang="ko-KR" altLang="en-US" sz="1050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019425" y="162877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NE</a:t>
              </a:r>
              <a:endParaRPr lang="ko-KR" altLang="en-US" sz="105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019425" y="2114550"/>
              <a:ext cx="485775" cy="485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E</a:t>
              </a:r>
              <a:endParaRPr lang="ko-KR" altLang="en-US" sz="1050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019425" y="2600325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SE</a:t>
              </a:r>
              <a:endParaRPr lang="ko-KR" altLang="en-US" sz="1050" dirty="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18087" y="4057650"/>
            <a:ext cx="1457325" cy="1457325"/>
            <a:chOff x="2047875" y="1628775"/>
            <a:chExt cx="1457325" cy="1457325"/>
          </a:xfrm>
        </p:grpSpPr>
        <p:sp>
          <p:nvSpPr>
            <p:cNvPr id="73" name="직사각형 72"/>
            <p:cNvSpPr/>
            <p:nvPr/>
          </p:nvSpPr>
          <p:spPr>
            <a:xfrm>
              <a:off x="2047875" y="1628775"/>
              <a:ext cx="485775" cy="485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NW</a:t>
              </a:r>
              <a:endParaRPr lang="ko-KR" altLang="en-US" sz="1050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47875" y="2114550"/>
              <a:ext cx="485775" cy="485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W</a:t>
              </a:r>
              <a:endParaRPr lang="ko-KR" altLang="en-US" sz="105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047875" y="2600325"/>
              <a:ext cx="485775" cy="485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SW</a:t>
              </a:r>
              <a:endParaRPr lang="ko-KR" altLang="en-US" sz="105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533650" y="1628775"/>
              <a:ext cx="485775" cy="485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N</a:t>
              </a:r>
              <a:endParaRPr lang="ko-KR" altLang="en-US" sz="105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533650" y="2114550"/>
              <a:ext cx="485775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533650" y="2600325"/>
              <a:ext cx="485775" cy="485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S</a:t>
              </a:r>
              <a:endParaRPr lang="ko-KR" altLang="en-US" sz="1050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019425" y="1628775"/>
              <a:ext cx="485775" cy="485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NE</a:t>
              </a:r>
              <a:endParaRPr lang="ko-KR" altLang="en-US" sz="1050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019425" y="2114550"/>
              <a:ext cx="485775" cy="485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E</a:t>
              </a:r>
              <a:endParaRPr lang="ko-KR" altLang="en-US" sz="105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019425" y="2600325"/>
              <a:ext cx="485775" cy="485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SE</a:t>
              </a:r>
              <a:endParaRPr lang="ko-KR" altLang="en-US" sz="1050" dirty="0"/>
            </a:p>
          </p:txBody>
        </p:sp>
      </p:grpSp>
      <p:cxnSp>
        <p:nvCxnSpPr>
          <p:cNvPr id="83" name="직선 화살표 연결선 82"/>
          <p:cNvCxnSpPr/>
          <p:nvPr/>
        </p:nvCxnSpPr>
        <p:spPr>
          <a:xfrm flipV="1">
            <a:off x="3632662" y="2243137"/>
            <a:ext cx="0" cy="728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3632662" y="2971799"/>
            <a:ext cx="90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3632662" y="2971799"/>
            <a:ext cx="0" cy="72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 flipV="1">
            <a:off x="2793076" y="2971798"/>
            <a:ext cx="8395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자유형 90"/>
          <p:cNvSpPr/>
          <p:nvPr/>
        </p:nvSpPr>
        <p:spPr>
          <a:xfrm>
            <a:off x="2751405" y="2269375"/>
            <a:ext cx="1920348" cy="1637607"/>
          </a:xfrm>
          <a:custGeom>
            <a:avLst/>
            <a:gdLst>
              <a:gd name="connsiteX0" fmla="*/ 1105700 w 1920348"/>
              <a:gd name="connsiteY0" fmla="*/ 0 h 1637607"/>
              <a:gd name="connsiteX1" fmla="*/ 1155577 w 1920348"/>
              <a:gd name="connsiteY1" fmla="*/ 8312 h 1637607"/>
              <a:gd name="connsiteX2" fmla="*/ 1222079 w 1920348"/>
              <a:gd name="connsiteY2" fmla="*/ 33250 h 1637607"/>
              <a:gd name="connsiteX3" fmla="*/ 1247017 w 1920348"/>
              <a:gd name="connsiteY3" fmla="*/ 41563 h 1637607"/>
              <a:gd name="connsiteX4" fmla="*/ 1280268 w 1920348"/>
              <a:gd name="connsiteY4" fmla="*/ 49876 h 1637607"/>
              <a:gd name="connsiteX5" fmla="*/ 1355082 w 1920348"/>
              <a:gd name="connsiteY5" fmla="*/ 83127 h 1637607"/>
              <a:gd name="connsiteX6" fmla="*/ 1404959 w 1920348"/>
              <a:gd name="connsiteY6" fmla="*/ 108065 h 1637607"/>
              <a:gd name="connsiteX7" fmla="*/ 1471460 w 1920348"/>
              <a:gd name="connsiteY7" fmla="*/ 124690 h 1637607"/>
              <a:gd name="connsiteX8" fmla="*/ 1521337 w 1920348"/>
              <a:gd name="connsiteY8" fmla="*/ 141316 h 1637607"/>
              <a:gd name="connsiteX9" fmla="*/ 1554588 w 1920348"/>
              <a:gd name="connsiteY9" fmla="*/ 157941 h 1637607"/>
              <a:gd name="connsiteX10" fmla="*/ 1587839 w 1920348"/>
              <a:gd name="connsiteY10" fmla="*/ 166254 h 1637607"/>
              <a:gd name="connsiteX11" fmla="*/ 1629402 w 1920348"/>
              <a:gd name="connsiteY11" fmla="*/ 182880 h 1637607"/>
              <a:gd name="connsiteX12" fmla="*/ 1654340 w 1920348"/>
              <a:gd name="connsiteY12" fmla="*/ 191192 h 1637607"/>
              <a:gd name="connsiteX13" fmla="*/ 1679279 w 1920348"/>
              <a:gd name="connsiteY13" fmla="*/ 207818 h 1637607"/>
              <a:gd name="connsiteX14" fmla="*/ 1712530 w 1920348"/>
              <a:gd name="connsiteY14" fmla="*/ 216130 h 1637607"/>
              <a:gd name="connsiteX15" fmla="*/ 1745780 w 1920348"/>
              <a:gd name="connsiteY15" fmla="*/ 249381 h 1637607"/>
              <a:gd name="connsiteX16" fmla="*/ 1770719 w 1920348"/>
              <a:gd name="connsiteY16" fmla="*/ 266007 h 1637607"/>
              <a:gd name="connsiteX17" fmla="*/ 1803970 w 1920348"/>
              <a:gd name="connsiteY17" fmla="*/ 299258 h 1637607"/>
              <a:gd name="connsiteX18" fmla="*/ 1812282 w 1920348"/>
              <a:gd name="connsiteY18" fmla="*/ 324196 h 1637607"/>
              <a:gd name="connsiteX19" fmla="*/ 1845533 w 1920348"/>
              <a:gd name="connsiteY19" fmla="*/ 365760 h 1637607"/>
              <a:gd name="connsiteX20" fmla="*/ 1862159 w 1920348"/>
              <a:gd name="connsiteY20" fmla="*/ 415636 h 1637607"/>
              <a:gd name="connsiteX21" fmla="*/ 1878784 w 1920348"/>
              <a:gd name="connsiteY21" fmla="*/ 440574 h 1637607"/>
              <a:gd name="connsiteX22" fmla="*/ 1895410 w 1920348"/>
              <a:gd name="connsiteY22" fmla="*/ 498763 h 1637607"/>
              <a:gd name="connsiteX23" fmla="*/ 1903722 w 1920348"/>
              <a:gd name="connsiteY23" fmla="*/ 523701 h 1637607"/>
              <a:gd name="connsiteX24" fmla="*/ 1920348 w 1920348"/>
              <a:gd name="connsiteY24" fmla="*/ 590203 h 1637607"/>
              <a:gd name="connsiteX25" fmla="*/ 1912035 w 1920348"/>
              <a:gd name="connsiteY25" fmla="*/ 856210 h 1637607"/>
              <a:gd name="connsiteX26" fmla="*/ 1870471 w 1920348"/>
              <a:gd name="connsiteY26" fmla="*/ 1005840 h 1637607"/>
              <a:gd name="connsiteX27" fmla="*/ 1845533 w 1920348"/>
              <a:gd name="connsiteY27" fmla="*/ 1047403 h 1637607"/>
              <a:gd name="connsiteX28" fmla="*/ 1837220 w 1920348"/>
              <a:gd name="connsiteY28" fmla="*/ 1072341 h 1637607"/>
              <a:gd name="connsiteX29" fmla="*/ 1795657 w 1920348"/>
              <a:gd name="connsiteY29" fmla="*/ 1163781 h 1637607"/>
              <a:gd name="connsiteX30" fmla="*/ 1762406 w 1920348"/>
              <a:gd name="connsiteY30" fmla="*/ 1197032 h 1637607"/>
              <a:gd name="connsiteX31" fmla="*/ 1737468 w 1920348"/>
              <a:gd name="connsiteY31" fmla="*/ 1246909 h 1637607"/>
              <a:gd name="connsiteX32" fmla="*/ 1720842 w 1920348"/>
              <a:gd name="connsiteY32" fmla="*/ 1288472 h 1637607"/>
              <a:gd name="connsiteX33" fmla="*/ 1662653 w 1920348"/>
              <a:gd name="connsiteY33" fmla="*/ 1354974 h 1637607"/>
              <a:gd name="connsiteX34" fmla="*/ 1629402 w 1920348"/>
              <a:gd name="connsiteY34" fmla="*/ 1396538 h 1637607"/>
              <a:gd name="connsiteX35" fmla="*/ 1621090 w 1920348"/>
              <a:gd name="connsiteY35" fmla="*/ 1421476 h 1637607"/>
              <a:gd name="connsiteX36" fmla="*/ 1521337 w 1920348"/>
              <a:gd name="connsiteY36" fmla="*/ 1504603 h 1637607"/>
              <a:gd name="connsiteX37" fmla="*/ 1504711 w 1920348"/>
              <a:gd name="connsiteY37" fmla="*/ 1521229 h 1637607"/>
              <a:gd name="connsiteX38" fmla="*/ 1438210 w 1920348"/>
              <a:gd name="connsiteY38" fmla="*/ 1562792 h 1637607"/>
              <a:gd name="connsiteX39" fmla="*/ 1230391 w 1920348"/>
              <a:gd name="connsiteY39" fmla="*/ 1620981 h 1637607"/>
              <a:gd name="connsiteX40" fmla="*/ 1155577 w 1920348"/>
              <a:gd name="connsiteY40" fmla="*/ 1637607 h 1637607"/>
              <a:gd name="connsiteX41" fmla="*/ 590311 w 1920348"/>
              <a:gd name="connsiteY41" fmla="*/ 1620981 h 1637607"/>
              <a:gd name="connsiteX42" fmla="*/ 548748 w 1920348"/>
              <a:gd name="connsiteY42" fmla="*/ 1604356 h 1637607"/>
              <a:gd name="connsiteX43" fmla="*/ 473933 w 1920348"/>
              <a:gd name="connsiteY43" fmla="*/ 1579418 h 1637607"/>
              <a:gd name="connsiteX44" fmla="*/ 415744 w 1920348"/>
              <a:gd name="connsiteY44" fmla="*/ 1554480 h 1637607"/>
              <a:gd name="connsiteX45" fmla="*/ 332617 w 1920348"/>
              <a:gd name="connsiteY45" fmla="*/ 1512916 h 1637607"/>
              <a:gd name="connsiteX46" fmla="*/ 315991 w 1920348"/>
              <a:gd name="connsiteY46" fmla="*/ 1496290 h 1637607"/>
              <a:gd name="connsiteX47" fmla="*/ 266115 w 1920348"/>
              <a:gd name="connsiteY47" fmla="*/ 1463040 h 1637607"/>
              <a:gd name="connsiteX48" fmla="*/ 257802 w 1920348"/>
              <a:gd name="connsiteY48" fmla="*/ 1438101 h 1637607"/>
              <a:gd name="connsiteX49" fmla="*/ 232864 w 1920348"/>
              <a:gd name="connsiteY49" fmla="*/ 1421476 h 1637607"/>
              <a:gd name="connsiteX50" fmla="*/ 216239 w 1920348"/>
              <a:gd name="connsiteY50" fmla="*/ 1379912 h 1637607"/>
              <a:gd name="connsiteX51" fmla="*/ 166362 w 1920348"/>
              <a:gd name="connsiteY51" fmla="*/ 1313410 h 1637607"/>
              <a:gd name="connsiteX52" fmla="*/ 158050 w 1920348"/>
              <a:gd name="connsiteY52" fmla="*/ 1288472 h 1637607"/>
              <a:gd name="connsiteX53" fmla="*/ 124799 w 1920348"/>
              <a:gd name="connsiteY53" fmla="*/ 1213658 h 1637607"/>
              <a:gd name="connsiteX54" fmla="*/ 116486 w 1920348"/>
              <a:gd name="connsiteY54" fmla="*/ 1172094 h 1637607"/>
              <a:gd name="connsiteX55" fmla="*/ 99860 w 1920348"/>
              <a:gd name="connsiteY55" fmla="*/ 1130530 h 1637607"/>
              <a:gd name="connsiteX56" fmla="*/ 91548 w 1920348"/>
              <a:gd name="connsiteY56" fmla="*/ 1055716 h 1637607"/>
              <a:gd name="connsiteX57" fmla="*/ 58297 w 1920348"/>
              <a:gd name="connsiteY57" fmla="*/ 972589 h 1637607"/>
              <a:gd name="connsiteX58" fmla="*/ 49984 w 1920348"/>
              <a:gd name="connsiteY58" fmla="*/ 922712 h 1637607"/>
              <a:gd name="connsiteX59" fmla="*/ 8420 w 1920348"/>
              <a:gd name="connsiteY59" fmla="*/ 789709 h 1637607"/>
              <a:gd name="connsiteX60" fmla="*/ 108 w 1920348"/>
              <a:gd name="connsiteY60" fmla="*/ 706581 h 1637607"/>
              <a:gd name="connsiteX61" fmla="*/ 25046 w 1920348"/>
              <a:gd name="connsiteY61" fmla="*/ 340821 h 1637607"/>
              <a:gd name="connsiteX62" fmla="*/ 49984 w 1920348"/>
              <a:gd name="connsiteY62" fmla="*/ 282632 h 1637607"/>
              <a:gd name="connsiteX63" fmla="*/ 83235 w 1920348"/>
              <a:gd name="connsiteY63" fmla="*/ 224443 h 1637607"/>
              <a:gd name="connsiteX64" fmla="*/ 108173 w 1920348"/>
              <a:gd name="connsiteY64" fmla="*/ 207818 h 1637607"/>
              <a:gd name="connsiteX65" fmla="*/ 124799 w 1920348"/>
              <a:gd name="connsiteY65" fmla="*/ 191192 h 1637607"/>
              <a:gd name="connsiteX66" fmla="*/ 158050 w 1920348"/>
              <a:gd name="connsiteY66" fmla="*/ 174567 h 1637607"/>
              <a:gd name="connsiteX67" fmla="*/ 224551 w 1920348"/>
              <a:gd name="connsiteY67" fmla="*/ 149629 h 1637607"/>
              <a:gd name="connsiteX68" fmla="*/ 307679 w 1920348"/>
              <a:gd name="connsiteY68" fmla="*/ 133003 h 1637607"/>
              <a:gd name="connsiteX69" fmla="*/ 349242 w 1920348"/>
              <a:gd name="connsiteY69" fmla="*/ 116378 h 163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920348" h="1637607">
                <a:moveTo>
                  <a:pt x="1105700" y="0"/>
                </a:moveTo>
                <a:cubicBezTo>
                  <a:pt x="1122326" y="2771"/>
                  <a:pt x="1139123" y="4656"/>
                  <a:pt x="1155577" y="8312"/>
                </a:cubicBezTo>
                <a:cubicBezTo>
                  <a:pt x="1171008" y="11741"/>
                  <a:pt x="1212677" y="29724"/>
                  <a:pt x="1222079" y="33250"/>
                </a:cubicBezTo>
                <a:cubicBezTo>
                  <a:pt x="1230283" y="36327"/>
                  <a:pt x="1238592" y="39156"/>
                  <a:pt x="1247017" y="41563"/>
                </a:cubicBezTo>
                <a:cubicBezTo>
                  <a:pt x="1258002" y="44702"/>
                  <a:pt x="1269605" y="45775"/>
                  <a:pt x="1280268" y="49876"/>
                </a:cubicBezTo>
                <a:cubicBezTo>
                  <a:pt x="1305739" y="59673"/>
                  <a:pt x="1330352" y="71586"/>
                  <a:pt x="1355082" y="83127"/>
                </a:cubicBezTo>
                <a:cubicBezTo>
                  <a:pt x="1371926" y="90988"/>
                  <a:pt x="1387454" y="101813"/>
                  <a:pt x="1404959" y="108065"/>
                </a:cubicBezTo>
                <a:cubicBezTo>
                  <a:pt x="1426477" y="115750"/>
                  <a:pt x="1449783" y="117464"/>
                  <a:pt x="1471460" y="124690"/>
                </a:cubicBezTo>
                <a:cubicBezTo>
                  <a:pt x="1488086" y="130232"/>
                  <a:pt x="1505065" y="134807"/>
                  <a:pt x="1521337" y="141316"/>
                </a:cubicBezTo>
                <a:cubicBezTo>
                  <a:pt x="1532843" y="145918"/>
                  <a:pt x="1542985" y="153590"/>
                  <a:pt x="1554588" y="157941"/>
                </a:cubicBezTo>
                <a:cubicBezTo>
                  <a:pt x="1565285" y="161952"/>
                  <a:pt x="1577001" y="162641"/>
                  <a:pt x="1587839" y="166254"/>
                </a:cubicBezTo>
                <a:cubicBezTo>
                  <a:pt x="1601995" y="170973"/>
                  <a:pt x="1615430" y="177641"/>
                  <a:pt x="1629402" y="182880"/>
                </a:cubicBezTo>
                <a:cubicBezTo>
                  <a:pt x="1637606" y="185957"/>
                  <a:pt x="1646027" y="188421"/>
                  <a:pt x="1654340" y="191192"/>
                </a:cubicBezTo>
                <a:cubicBezTo>
                  <a:pt x="1662653" y="196734"/>
                  <a:pt x="1670096" y="203882"/>
                  <a:pt x="1679279" y="207818"/>
                </a:cubicBezTo>
                <a:cubicBezTo>
                  <a:pt x="1689780" y="212318"/>
                  <a:pt x="1702842" y="210075"/>
                  <a:pt x="1712530" y="216130"/>
                </a:cubicBezTo>
                <a:cubicBezTo>
                  <a:pt x="1725822" y="224437"/>
                  <a:pt x="1733879" y="239180"/>
                  <a:pt x="1745780" y="249381"/>
                </a:cubicBezTo>
                <a:cubicBezTo>
                  <a:pt x="1753366" y="255883"/>
                  <a:pt x="1763133" y="259505"/>
                  <a:pt x="1770719" y="266007"/>
                </a:cubicBezTo>
                <a:cubicBezTo>
                  <a:pt x="1782620" y="276208"/>
                  <a:pt x="1792886" y="288174"/>
                  <a:pt x="1803970" y="299258"/>
                </a:cubicBezTo>
                <a:cubicBezTo>
                  <a:pt x="1806741" y="307571"/>
                  <a:pt x="1808363" y="316359"/>
                  <a:pt x="1812282" y="324196"/>
                </a:cubicBezTo>
                <a:cubicBezTo>
                  <a:pt x="1822767" y="345166"/>
                  <a:pt x="1830072" y="350298"/>
                  <a:pt x="1845533" y="365760"/>
                </a:cubicBezTo>
                <a:cubicBezTo>
                  <a:pt x="1851075" y="382385"/>
                  <a:pt x="1855041" y="399622"/>
                  <a:pt x="1862159" y="415636"/>
                </a:cubicBezTo>
                <a:cubicBezTo>
                  <a:pt x="1866217" y="424765"/>
                  <a:pt x="1875074" y="431298"/>
                  <a:pt x="1878784" y="440574"/>
                </a:cubicBezTo>
                <a:cubicBezTo>
                  <a:pt x="1886276" y="459304"/>
                  <a:pt x="1889613" y="479441"/>
                  <a:pt x="1895410" y="498763"/>
                </a:cubicBezTo>
                <a:cubicBezTo>
                  <a:pt x="1897928" y="507156"/>
                  <a:pt x="1901597" y="515200"/>
                  <a:pt x="1903722" y="523701"/>
                </a:cubicBezTo>
                <a:lnTo>
                  <a:pt x="1920348" y="590203"/>
                </a:lnTo>
                <a:cubicBezTo>
                  <a:pt x="1917577" y="678872"/>
                  <a:pt x="1918355" y="767723"/>
                  <a:pt x="1912035" y="856210"/>
                </a:cubicBezTo>
                <a:cubicBezTo>
                  <a:pt x="1908700" y="902895"/>
                  <a:pt x="1890308" y="962861"/>
                  <a:pt x="1870471" y="1005840"/>
                </a:cubicBezTo>
                <a:cubicBezTo>
                  <a:pt x="1863700" y="1020510"/>
                  <a:pt x="1852759" y="1032952"/>
                  <a:pt x="1845533" y="1047403"/>
                </a:cubicBezTo>
                <a:cubicBezTo>
                  <a:pt x="1841614" y="1055240"/>
                  <a:pt x="1840672" y="1064287"/>
                  <a:pt x="1837220" y="1072341"/>
                </a:cubicBezTo>
                <a:cubicBezTo>
                  <a:pt x="1824031" y="1103115"/>
                  <a:pt x="1812883" y="1135071"/>
                  <a:pt x="1795657" y="1163781"/>
                </a:cubicBezTo>
                <a:cubicBezTo>
                  <a:pt x="1787592" y="1177222"/>
                  <a:pt x="1773490" y="1185948"/>
                  <a:pt x="1762406" y="1197032"/>
                </a:cubicBezTo>
                <a:cubicBezTo>
                  <a:pt x="1741512" y="1259710"/>
                  <a:pt x="1769695" y="1182454"/>
                  <a:pt x="1737468" y="1246909"/>
                </a:cubicBezTo>
                <a:cubicBezTo>
                  <a:pt x="1730795" y="1260255"/>
                  <a:pt x="1728519" y="1275677"/>
                  <a:pt x="1720842" y="1288472"/>
                </a:cubicBezTo>
                <a:cubicBezTo>
                  <a:pt x="1697107" y="1328029"/>
                  <a:pt x="1688966" y="1324902"/>
                  <a:pt x="1662653" y="1354974"/>
                </a:cubicBezTo>
                <a:cubicBezTo>
                  <a:pt x="1650969" y="1368327"/>
                  <a:pt x="1640486" y="1382683"/>
                  <a:pt x="1629402" y="1396538"/>
                </a:cubicBezTo>
                <a:cubicBezTo>
                  <a:pt x="1626631" y="1404851"/>
                  <a:pt x="1626183" y="1414346"/>
                  <a:pt x="1621090" y="1421476"/>
                </a:cubicBezTo>
                <a:cubicBezTo>
                  <a:pt x="1593145" y="1460600"/>
                  <a:pt x="1556363" y="1469577"/>
                  <a:pt x="1521337" y="1504603"/>
                </a:cubicBezTo>
                <a:cubicBezTo>
                  <a:pt x="1515795" y="1510145"/>
                  <a:pt x="1511132" y="1516734"/>
                  <a:pt x="1504711" y="1521229"/>
                </a:cubicBezTo>
                <a:cubicBezTo>
                  <a:pt x="1483296" y="1536220"/>
                  <a:pt x="1462048" y="1552065"/>
                  <a:pt x="1438210" y="1562792"/>
                </a:cubicBezTo>
                <a:cubicBezTo>
                  <a:pt x="1369066" y="1593907"/>
                  <a:pt x="1303333" y="1602746"/>
                  <a:pt x="1230391" y="1620981"/>
                </a:cubicBezTo>
                <a:cubicBezTo>
                  <a:pt x="1148526" y="1641447"/>
                  <a:pt x="1292841" y="1614729"/>
                  <a:pt x="1155577" y="1637607"/>
                </a:cubicBezTo>
                <a:cubicBezTo>
                  <a:pt x="967155" y="1632065"/>
                  <a:pt x="778532" y="1631295"/>
                  <a:pt x="590311" y="1620981"/>
                </a:cubicBezTo>
                <a:cubicBezTo>
                  <a:pt x="575412" y="1620165"/>
                  <a:pt x="562800" y="1609375"/>
                  <a:pt x="548748" y="1604356"/>
                </a:cubicBezTo>
                <a:cubicBezTo>
                  <a:pt x="523992" y="1595515"/>
                  <a:pt x="473933" y="1579418"/>
                  <a:pt x="473933" y="1579418"/>
                </a:cubicBezTo>
                <a:cubicBezTo>
                  <a:pt x="411325" y="1537677"/>
                  <a:pt x="490895" y="1586687"/>
                  <a:pt x="415744" y="1554480"/>
                </a:cubicBezTo>
                <a:cubicBezTo>
                  <a:pt x="387269" y="1542277"/>
                  <a:pt x="332617" y="1512916"/>
                  <a:pt x="332617" y="1512916"/>
                </a:cubicBezTo>
                <a:cubicBezTo>
                  <a:pt x="327075" y="1507374"/>
                  <a:pt x="322261" y="1500993"/>
                  <a:pt x="315991" y="1496290"/>
                </a:cubicBezTo>
                <a:cubicBezTo>
                  <a:pt x="300006" y="1484301"/>
                  <a:pt x="280244" y="1477169"/>
                  <a:pt x="266115" y="1463040"/>
                </a:cubicBezTo>
                <a:cubicBezTo>
                  <a:pt x="259919" y="1456844"/>
                  <a:pt x="263276" y="1444944"/>
                  <a:pt x="257802" y="1438101"/>
                </a:cubicBezTo>
                <a:cubicBezTo>
                  <a:pt x="251561" y="1430300"/>
                  <a:pt x="241177" y="1427018"/>
                  <a:pt x="232864" y="1421476"/>
                </a:cubicBezTo>
                <a:cubicBezTo>
                  <a:pt x="227322" y="1407621"/>
                  <a:pt x="224059" y="1392620"/>
                  <a:pt x="216239" y="1379912"/>
                </a:cubicBezTo>
                <a:cubicBezTo>
                  <a:pt x="201717" y="1356313"/>
                  <a:pt x="166362" y="1313410"/>
                  <a:pt x="166362" y="1313410"/>
                </a:cubicBezTo>
                <a:cubicBezTo>
                  <a:pt x="163591" y="1305097"/>
                  <a:pt x="161420" y="1296560"/>
                  <a:pt x="158050" y="1288472"/>
                </a:cubicBezTo>
                <a:cubicBezTo>
                  <a:pt x="147554" y="1263281"/>
                  <a:pt x="133978" y="1239358"/>
                  <a:pt x="124799" y="1213658"/>
                </a:cubicBezTo>
                <a:cubicBezTo>
                  <a:pt x="120047" y="1200352"/>
                  <a:pt x="120546" y="1185627"/>
                  <a:pt x="116486" y="1172094"/>
                </a:cubicBezTo>
                <a:cubicBezTo>
                  <a:pt x="112198" y="1157801"/>
                  <a:pt x="105402" y="1144385"/>
                  <a:pt x="99860" y="1130530"/>
                </a:cubicBezTo>
                <a:cubicBezTo>
                  <a:pt x="97089" y="1105592"/>
                  <a:pt x="97934" y="1079981"/>
                  <a:pt x="91548" y="1055716"/>
                </a:cubicBezTo>
                <a:cubicBezTo>
                  <a:pt x="83953" y="1026855"/>
                  <a:pt x="67199" y="1001074"/>
                  <a:pt x="58297" y="972589"/>
                </a:cubicBezTo>
                <a:cubicBezTo>
                  <a:pt x="53270" y="956501"/>
                  <a:pt x="54740" y="938882"/>
                  <a:pt x="49984" y="922712"/>
                </a:cubicBezTo>
                <a:cubicBezTo>
                  <a:pt x="-3567" y="740639"/>
                  <a:pt x="29834" y="896773"/>
                  <a:pt x="8420" y="789709"/>
                </a:cubicBezTo>
                <a:cubicBezTo>
                  <a:pt x="5649" y="762000"/>
                  <a:pt x="-923" y="734409"/>
                  <a:pt x="108" y="706581"/>
                </a:cubicBezTo>
                <a:cubicBezTo>
                  <a:pt x="4631" y="584462"/>
                  <a:pt x="15103" y="462619"/>
                  <a:pt x="25046" y="340821"/>
                </a:cubicBezTo>
                <a:cubicBezTo>
                  <a:pt x="30484" y="274203"/>
                  <a:pt x="25816" y="318884"/>
                  <a:pt x="49984" y="282632"/>
                </a:cubicBezTo>
                <a:cubicBezTo>
                  <a:pt x="63020" y="263078"/>
                  <a:pt x="66233" y="241445"/>
                  <a:pt x="83235" y="224443"/>
                </a:cubicBezTo>
                <a:cubicBezTo>
                  <a:pt x="90299" y="217379"/>
                  <a:pt x="100372" y="214059"/>
                  <a:pt x="108173" y="207818"/>
                </a:cubicBezTo>
                <a:cubicBezTo>
                  <a:pt x="114293" y="202922"/>
                  <a:pt x="118278" y="195539"/>
                  <a:pt x="124799" y="191192"/>
                </a:cubicBezTo>
                <a:cubicBezTo>
                  <a:pt x="135110" y="184318"/>
                  <a:pt x="146611" y="179333"/>
                  <a:pt x="158050" y="174567"/>
                </a:cubicBezTo>
                <a:cubicBezTo>
                  <a:pt x="179903" y="165462"/>
                  <a:pt x="202092" y="157116"/>
                  <a:pt x="224551" y="149629"/>
                </a:cubicBezTo>
                <a:cubicBezTo>
                  <a:pt x="249354" y="141361"/>
                  <a:pt x="283120" y="137096"/>
                  <a:pt x="307679" y="133003"/>
                </a:cubicBezTo>
                <a:cubicBezTo>
                  <a:pt x="338495" y="122731"/>
                  <a:pt x="324780" y="128608"/>
                  <a:pt x="349242" y="1163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/>
          <p:cNvGrpSpPr/>
          <p:nvPr/>
        </p:nvGrpSpPr>
        <p:grpSpPr>
          <a:xfrm>
            <a:off x="9882099" y="914918"/>
            <a:ext cx="1900670" cy="2094807"/>
            <a:chOff x="2635135" y="4206240"/>
            <a:chExt cx="1900670" cy="2094807"/>
          </a:xfrm>
        </p:grpSpPr>
        <p:cxnSp>
          <p:nvCxnSpPr>
            <p:cNvPr id="93" name="직선 화살표 연결선 92"/>
            <p:cNvCxnSpPr/>
            <p:nvPr/>
          </p:nvCxnSpPr>
          <p:spPr>
            <a:xfrm flipV="1">
              <a:off x="3566160" y="4206240"/>
              <a:ext cx="0" cy="989215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/>
            <p:nvPr/>
          </p:nvCxnSpPr>
          <p:spPr>
            <a:xfrm flipV="1">
              <a:off x="3566160" y="4472248"/>
              <a:ext cx="723207" cy="723207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>
              <a:off x="3566160" y="5195455"/>
              <a:ext cx="969645" cy="0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>
              <a:off x="3566160" y="5195455"/>
              <a:ext cx="714894" cy="714894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/>
          </p:nvCxnSpPr>
          <p:spPr>
            <a:xfrm>
              <a:off x="3566160" y="5195455"/>
              <a:ext cx="0" cy="1105592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H="1">
              <a:off x="2851266" y="5195455"/>
              <a:ext cx="714894" cy="714894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/>
            <p:nvPr/>
          </p:nvCxnSpPr>
          <p:spPr>
            <a:xfrm flipH="1">
              <a:off x="2635135" y="5195454"/>
              <a:ext cx="931025" cy="0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H="1" flipV="1">
              <a:off x="2972406" y="4601700"/>
              <a:ext cx="593754" cy="593754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직사각형 108"/>
          <p:cNvSpPr/>
          <p:nvPr/>
        </p:nvSpPr>
        <p:spPr>
          <a:xfrm>
            <a:off x="5829300" y="34383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0" name="직사각형 109"/>
          <p:cNvSpPr/>
          <p:nvPr/>
        </p:nvSpPr>
        <p:spPr>
          <a:xfrm>
            <a:off x="5829300" y="39241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1" name="직사각형 110"/>
          <p:cNvSpPr/>
          <p:nvPr/>
        </p:nvSpPr>
        <p:spPr>
          <a:xfrm>
            <a:off x="5829300" y="440990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2" name="직사각형 111"/>
          <p:cNvSpPr/>
          <p:nvPr/>
        </p:nvSpPr>
        <p:spPr>
          <a:xfrm>
            <a:off x="6315075" y="34383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3" name="직사각형 112"/>
          <p:cNvSpPr/>
          <p:nvPr/>
        </p:nvSpPr>
        <p:spPr>
          <a:xfrm>
            <a:off x="6315075" y="3924125"/>
            <a:ext cx="485775" cy="485775"/>
          </a:xfrm>
          <a:prstGeom prst="rect">
            <a:avLst/>
          </a:prstGeom>
          <a:solidFill>
            <a:srgbClr val="FF0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0</a:t>
            </a:r>
            <a:endParaRPr lang="ko-KR" altLang="en-US" sz="1050" dirty="0"/>
          </a:p>
        </p:txBody>
      </p:sp>
      <p:sp>
        <p:nvSpPr>
          <p:cNvPr id="115" name="직사각형 114"/>
          <p:cNvSpPr/>
          <p:nvPr/>
        </p:nvSpPr>
        <p:spPr>
          <a:xfrm>
            <a:off x="6800850" y="34383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7" name="직사각형 116"/>
          <p:cNvSpPr/>
          <p:nvPr/>
        </p:nvSpPr>
        <p:spPr>
          <a:xfrm>
            <a:off x="6800850" y="4409900"/>
            <a:ext cx="485775" cy="485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18" name="직사각형 117"/>
          <p:cNvSpPr/>
          <p:nvPr/>
        </p:nvSpPr>
        <p:spPr>
          <a:xfrm>
            <a:off x="7286625" y="34383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0" name="직사각형 119"/>
          <p:cNvSpPr/>
          <p:nvPr/>
        </p:nvSpPr>
        <p:spPr>
          <a:xfrm>
            <a:off x="7286625" y="4409900"/>
            <a:ext cx="485775" cy="485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21" name="직사각형 120"/>
          <p:cNvSpPr/>
          <p:nvPr/>
        </p:nvSpPr>
        <p:spPr>
          <a:xfrm>
            <a:off x="7772400" y="34383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3" name="직사각형 122"/>
          <p:cNvSpPr/>
          <p:nvPr/>
        </p:nvSpPr>
        <p:spPr>
          <a:xfrm>
            <a:off x="7772400" y="4409900"/>
            <a:ext cx="485775" cy="485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24" name="직사각형 123"/>
          <p:cNvSpPr/>
          <p:nvPr/>
        </p:nvSpPr>
        <p:spPr>
          <a:xfrm>
            <a:off x="8258175" y="34383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6" name="직사각형 125"/>
          <p:cNvSpPr/>
          <p:nvPr/>
        </p:nvSpPr>
        <p:spPr>
          <a:xfrm>
            <a:off x="8258175" y="4409900"/>
            <a:ext cx="485775" cy="485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27" name="직사각형 126"/>
          <p:cNvSpPr/>
          <p:nvPr/>
        </p:nvSpPr>
        <p:spPr>
          <a:xfrm>
            <a:off x="8743950" y="34383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8" name="직사각형 127"/>
          <p:cNvSpPr/>
          <p:nvPr/>
        </p:nvSpPr>
        <p:spPr>
          <a:xfrm>
            <a:off x="8743950" y="3924125"/>
            <a:ext cx="485775" cy="485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30" name="직사각형 129"/>
          <p:cNvSpPr/>
          <p:nvPr/>
        </p:nvSpPr>
        <p:spPr>
          <a:xfrm>
            <a:off x="9229725" y="34383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1" name="직사각형 130"/>
          <p:cNvSpPr/>
          <p:nvPr/>
        </p:nvSpPr>
        <p:spPr>
          <a:xfrm>
            <a:off x="9229725" y="39241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2" name="직사각형 131"/>
          <p:cNvSpPr/>
          <p:nvPr/>
        </p:nvSpPr>
        <p:spPr>
          <a:xfrm>
            <a:off x="9229725" y="440990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3" name="직사각형 132"/>
          <p:cNvSpPr/>
          <p:nvPr/>
        </p:nvSpPr>
        <p:spPr>
          <a:xfrm>
            <a:off x="5829300" y="489567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4" name="직사각형 133"/>
          <p:cNvSpPr/>
          <p:nvPr/>
        </p:nvSpPr>
        <p:spPr>
          <a:xfrm>
            <a:off x="5829300" y="53814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5" name="직사각형 134"/>
          <p:cNvSpPr/>
          <p:nvPr/>
        </p:nvSpPr>
        <p:spPr>
          <a:xfrm>
            <a:off x="5829300" y="58672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7" name="직사각형 136"/>
          <p:cNvSpPr/>
          <p:nvPr/>
        </p:nvSpPr>
        <p:spPr>
          <a:xfrm>
            <a:off x="6315075" y="5381450"/>
            <a:ext cx="485775" cy="485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38" name="직사각형 137"/>
          <p:cNvSpPr/>
          <p:nvPr/>
        </p:nvSpPr>
        <p:spPr>
          <a:xfrm>
            <a:off x="6315075" y="58672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9" name="직사각형 138"/>
          <p:cNvSpPr/>
          <p:nvPr/>
        </p:nvSpPr>
        <p:spPr>
          <a:xfrm>
            <a:off x="6800850" y="4895675"/>
            <a:ext cx="485775" cy="485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41" name="직사각형 140"/>
          <p:cNvSpPr/>
          <p:nvPr/>
        </p:nvSpPr>
        <p:spPr>
          <a:xfrm>
            <a:off x="6800850" y="58672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2" name="직사각형 141"/>
          <p:cNvSpPr/>
          <p:nvPr/>
        </p:nvSpPr>
        <p:spPr>
          <a:xfrm>
            <a:off x="7286625" y="4895675"/>
            <a:ext cx="485775" cy="485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44" name="직사각형 143"/>
          <p:cNvSpPr/>
          <p:nvPr/>
        </p:nvSpPr>
        <p:spPr>
          <a:xfrm>
            <a:off x="7286625" y="58672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5" name="직사각형 144"/>
          <p:cNvSpPr/>
          <p:nvPr/>
        </p:nvSpPr>
        <p:spPr>
          <a:xfrm>
            <a:off x="7772400" y="4895675"/>
            <a:ext cx="485775" cy="485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47" name="직사각형 146"/>
          <p:cNvSpPr/>
          <p:nvPr/>
        </p:nvSpPr>
        <p:spPr>
          <a:xfrm>
            <a:off x="7772400" y="58672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8" name="직사각형 147"/>
          <p:cNvSpPr/>
          <p:nvPr/>
        </p:nvSpPr>
        <p:spPr>
          <a:xfrm>
            <a:off x="8258175" y="4895675"/>
            <a:ext cx="485775" cy="485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50" name="직사각형 149"/>
          <p:cNvSpPr/>
          <p:nvPr/>
        </p:nvSpPr>
        <p:spPr>
          <a:xfrm>
            <a:off x="8258175" y="58672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2" name="직사각형 151"/>
          <p:cNvSpPr/>
          <p:nvPr/>
        </p:nvSpPr>
        <p:spPr>
          <a:xfrm>
            <a:off x="8743950" y="5381450"/>
            <a:ext cx="485775" cy="485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53" name="직사각형 152"/>
          <p:cNvSpPr/>
          <p:nvPr/>
        </p:nvSpPr>
        <p:spPr>
          <a:xfrm>
            <a:off x="8743950" y="58672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4" name="직사각형 153"/>
          <p:cNvSpPr/>
          <p:nvPr/>
        </p:nvSpPr>
        <p:spPr>
          <a:xfrm>
            <a:off x="9229725" y="489567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5" name="직사각형 154"/>
          <p:cNvSpPr/>
          <p:nvPr/>
        </p:nvSpPr>
        <p:spPr>
          <a:xfrm>
            <a:off x="9229725" y="5381450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6" name="직사각형 155"/>
          <p:cNvSpPr/>
          <p:nvPr/>
        </p:nvSpPr>
        <p:spPr>
          <a:xfrm>
            <a:off x="9229725" y="5867225"/>
            <a:ext cx="485775" cy="4857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157" name="그룹 156"/>
          <p:cNvGrpSpPr/>
          <p:nvPr/>
        </p:nvGrpSpPr>
        <p:grpSpPr>
          <a:xfrm>
            <a:off x="9882099" y="3981796"/>
            <a:ext cx="1900670" cy="2094807"/>
            <a:chOff x="2635135" y="4206240"/>
            <a:chExt cx="1900670" cy="2094807"/>
          </a:xfrm>
        </p:grpSpPr>
        <p:cxnSp>
          <p:nvCxnSpPr>
            <p:cNvPr id="158" name="직선 화살표 연결선 157"/>
            <p:cNvCxnSpPr/>
            <p:nvPr/>
          </p:nvCxnSpPr>
          <p:spPr>
            <a:xfrm flipV="1">
              <a:off x="3566160" y="4206240"/>
              <a:ext cx="0" cy="989215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/>
            <p:nvPr/>
          </p:nvCxnSpPr>
          <p:spPr>
            <a:xfrm>
              <a:off x="3566160" y="5195455"/>
              <a:ext cx="969645" cy="0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>
              <a:off x="3566160" y="5195455"/>
              <a:ext cx="0" cy="1105592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/>
            <p:nvPr/>
          </p:nvCxnSpPr>
          <p:spPr>
            <a:xfrm flipH="1">
              <a:off x="2635135" y="5195454"/>
              <a:ext cx="931025" cy="0"/>
            </a:xfrm>
            <a:prstGeom prst="straightConnector1">
              <a:avLst/>
            </a:prstGeom>
            <a:ln>
              <a:solidFill>
                <a:srgbClr val="6464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직사각형 165"/>
          <p:cNvSpPr/>
          <p:nvPr/>
        </p:nvSpPr>
        <p:spPr>
          <a:xfrm>
            <a:off x="2034887" y="409817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vector&lt;vector&lt;Point</a:t>
            </a:r>
            <a:r>
              <a:rPr lang="en-US" altLang="ko-KR" dirty="0" smtClean="0"/>
              <a:t>&gt;&gt; Contours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vector&lt;Point</a:t>
            </a:r>
            <a:r>
              <a:rPr lang="en-US" altLang="ko-KR" dirty="0" smtClean="0"/>
              <a:t>&gt; Contour</a:t>
            </a:r>
            <a:endParaRPr lang="ko-KR" altLang="en-US" dirty="0"/>
          </a:p>
        </p:txBody>
      </p:sp>
      <p:cxnSp>
        <p:nvCxnSpPr>
          <p:cNvPr id="82" name="직선 연결선 81"/>
          <p:cNvCxnSpPr/>
          <p:nvPr/>
        </p:nvCxnSpPr>
        <p:spPr>
          <a:xfrm flipH="1">
            <a:off x="5054138" y="900112"/>
            <a:ext cx="2452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7506393" y="0"/>
            <a:ext cx="0" cy="773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8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4771" y="432262"/>
            <a:ext cx="618303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EnCoding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DeCoding</a:t>
            </a:r>
            <a:endParaRPr lang="en-US" altLang="ko-KR" dirty="0" smtClean="0"/>
          </a:p>
          <a:p>
            <a:r>
              <a:rPr lang="en-US" altLang="ko-KR" dirty="0" smtClean="0"/>
              <a:t>…Barcode -&gt; </a:t>
            </a:r>
            <a:r>
              <a:rPr lang="ko-KR" altLang="en-US" dirty="0" smtClean="0"/>
              <a:t>암호화 문서를 만들고 해독하여 숫자로 변경</a:t>
            </a:r>
            <a:endParaRPr lang="en-US" altLang="ko-KR" dirty="0" smtClean="0"/>
          </a:p>
          <a:p>
            <a:r>
              <a:rPr lang="en-US" altLang="ko-KR" dirty="0" smtClean="0"/>
              <a:t>“:</a:t>
            </a:r>
            <a:r>
              <a:rPr lang="en-US" altLang="ko-KR" dirty="0" smtClean="0">
                <a:sym typeface="Wingdings" panose="05000000000000000000" pitchFamily="2" charset="2"/>
              </a:rPr>
              <a:t>|::|:</a:t>
            </a:r>
            <a:r>
              <a:rPr lang="en-US" altLang="ko-KR" dirty="0" smtClean="0"/>
              <a:t> :</a:t>
            </a:r>
            <a:r>
              <a:rPr lang="en-US" altLang="ko-KR" dirty="0" smtClean="0">
                <a:sym typeface="Wingdings" panose="05000000000000000000" pitchFamily="2" charset="2"/>
              </a:rPr>
              <a:t>|::|:</a:t>
            </a:r>
            <a:r>
              <a:rPr lang="en-US" altLang="ko-KR" dirty="0"/>
              <a:t> </a:t>
            </a:r>
            <a:r>
              <a:rPr lang="en-US" altLang="ko-KR" dirty="0" smtClean="0"/>
              <a:t>:</a:t>
            </a:r>
            <a:r>
              <a:rPr lang="en-US" altLang="ko-KR" dirty="0" smtClean="0">
                <a:sym typeface="Wingdings" panose="05000000000000000000" pitchFamily="2" charset="2"/>
              </a:rPr>
              <a:t>|::|:</a:t>
            </a:r>
            <a:r>
              <a:rPr lang="en-US" altLang="ko-KR" dirty="0"/>
              <a:t> </a:t>
            </a:r>
            <a:r>
              <a:rPr lang="en-US" altLang="ko-KR" dirty="0" smtClean="0"/>
              <a:t>:</a:t>
            </a:r>
            <a:r>
              <a:rPr lang="en-US" altLang="ko-KR" dirty="0" smtClean="0">
                <a:sym typeface="Wingdings" panose="05000000000000000000" pitchFamily="2" charset="2"/>
              </a:rPr>
              <a:t>|::|:</a:t>
            </a:r>
            <a:r>
              <a:rPr lang="en-US" altLang="ko-KR" dirty="0"/>
              <a:t> </a:t>
            </a:r>
            <a:r>
              <a:rPr lang="en-US" altLang="ko-KR" dirty="0" smtClean="0"/>
              <a:t>:</a:t>
            </a:r>
            <a:r>
              <a:rPr lang="en-US" altLang="ko-KR" dirty="0" smtClean="0">
                <a:sym typeface="Wingdings" panose="05000000000000000000" pitchFamily="2" charset="2"/>
              </a:rPr>
              <a:t>|::|: “  - 33333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</a:t>
            </a:r>
            <a:r>
              <a:rPr lang="en-US" altLang="ko-KR" dirty="0" smtClean="0"/>
              <a:t>:</a:t>
            </a:r>
            <a:r>
              <a:rPr lang="en-US" altLang="ko-KR" dirty="0" smtClean="0">
                <a:sym typeface="Wingdings" panose="05000000000000000000" pitchFamily="2" charset="2"/>
              </a:rPr>
              <a:t>|::|: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Pattern Matching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String</a:t>
            </a:r>
          </a:p>
          <a:p>
            <a:r>
              <a:rPr lang="en-US" altLang="ko-KR" dirty="0" smtClean="0"/>
              <a:t>Searching : ABCD     …  Pattern BC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BC     … false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BC   … true..1index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BC … false</a:t>
            </a:r>
          </a:p>
          <a:p>
            <a:endParaRPr lang="en-US" altLang="ko-KR" dirty="0"/>
          </a:p>
          <a:p>
            <a:r>
              <a:rPr lang="en-US" altLang="ko-KR" dirty="0" smtClean="0"/>
              <a:t>Image Pattern Matching</a:t>
            </a:r>
          </a:p>
          <a:p>
            <a:endParaRPr lang="en-US" altLang="ko-KR" dirty="0"/>
          </a:p>
          <a:p>
            <a:r>
              <a:rPr lang="en-US" altLang="ko-KR" dirty="0" smtClean="0"/>
              <a:t> Pattern[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 –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 == 0 , same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!= 0 , diff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( </a:t>
            </a:r>
            <a:r>
              <a:rPr lang="en-US" altLang="ko-KR" dirty="0"/>
              <a:t>Pattern[</a:t>
            </a:r>
            <a:r>
              <a:rPr lang="en-US" altLang="ko-KR" dirty="0" err="1"/>
              <a:t>i</a:t>
            </a:r>
            <a:r>
              <a:rPr lang="en-US" altLang="ko-KR" dirty="0"/>
              <a:t>] – </a:t>
            </a:r>
            <a:r>
              <a:rPr lang="en-US" altLang="ko-KR" dirty="0" err="1"/>
              <a:t>Img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</a:t>
            </a:r>
            <a:r>
              <a:rPr lang="en-US" altLang="ko-KR" dirty="0" smtClean="0"/>
              <a:t>)*</a:t>
            </a:r>
            <a:r>
              <a:rPr lang="en-US" altLang="ko-KR" dirty="0"/>
              <a:t>( Pattern[</a:t>
            </a:r>
            <a:r>
              <a:rPr lang="en-US" altLang="ko-KR" dirty="0" err="1"/>
              <a:t>i</a:t>
            </a:r>
            <a:r>
              <a:rPr lang="en-US" altLang="ko-KR" dirty="0"/>
              <a:t>] – </a:t>
            </a:r>
            <a:r>
              <a:rPr lang="en-US" altLang="ko-KR" dirty="0" err="1"/>
              <a:t>Img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832667" y="19747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32667" y="24605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32667" y="294634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18442" y="19747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18442" y="24605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18442" y="294634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804217" y="19747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04217" y="24605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04217" y="2946342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89992" y="19747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89992" y="24605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89992" y="2946342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75767" y="19747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10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75767" y="24605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75767" y="2946342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261542" y="19747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20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261542" y="24605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261542" y="294634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S=E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47317" y="19747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30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47317" y="24605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30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747317" y="294634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233092" y="19747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233092" y="24605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233092" y="294634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832667" y="343211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32667" y="39178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832667" y="44036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18442" y="343211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318442" y="39178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18442" y="44036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804217" y="343211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804217" y="39178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804217" y="44036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289992" y="343211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289992" y="39178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289992" y="44036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775767" y="3432117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775767" y="39178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775767" y="44036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261542" y="343211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261542" y="39178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261542" y="44036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747317" y="343211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747317" y="39178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747317" y="44036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233092" y="343211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233092" y="3917892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233092" y="4403667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439884" y="2703454"/>
            <a:ext cx="2185990" cy="1457326"/>
            <a:chOff x="5357482" y="2703454"/>
            <a:chExt cx="1457325" cy="971550"/>
          </a:xfrm>
          <a:solidFill>
            <a:schemeClr val="accent2">
              <a:lumMod val="60000"/>
              <a:lumOff val="40000"/>
              <a:alpha val="26000"/>
            </a:schemeClr>
          </a:solidFill>
        </p:grpSpPr>
        <p:sp>
          <p:nvSpPr>
            <p:cNvPr id="56" name="직사각형 55"/>
            <p:cNvSpPr/>
            <p:nvPr/>
          </p:nvSpPr>
          <p:spPr>
            <a:xfrm>
              <a:off x="5357482" y="2703454"/>
              <a:ext cx="485775" cy="485775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43257" y="2703454"/>
              <a:ext cx="485775" cy="485775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329032" y="2703454"/>
              <a:ext cx="485775" cy="485775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329032" y="3189229"/>
              <a:ext cx="485775" cy="485775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8196997" y="495127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682772" y="495127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168547" y="495127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10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168547" y="980902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10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/>
          <p:cNvCxnSpPr>
            <a:endCxn id="7" idx="0"/>
          </p:cNvCxnSpPr>
          <p:nvPr/>
        </p:nvCxnSpPr>
        <p:spPr>
          <a:xfrm flipH="1">
            <a:off x="8075555" y="914400"/>
            <a:ext cx="199541" cy="10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8555170" y="839585"/>
            <a:ext cx="43346" cy="121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9090450" y="789709"/>
            <a:ext cx="199542" cy="1338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>
            <a:off x="8847563" y="1338349"/>
            <a:ext cx="105244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59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813782" y="3605530"/>
            <a:ext cx="1457324" cy="971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166755" y="14012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6755" y="18869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66755" y="237276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52530" y="14012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52530" y="18869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52530" y="237276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38305" y="14012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38305" y="18869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38305" y="2372764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24080" y="14012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4080" y="18869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24080" y="2372764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09855" y="14012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10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09855" y="18869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09855" y="2372764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5630" y="14012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20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95630" y="18869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95630" y="237276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S=E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81405" y="14012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30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81405" y="18869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30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81405" y="237276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67180" y="14012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67180" y="18869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67180" y="237276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66755" y="285853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166755" y="33443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166755" y="38300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52530" y="285853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52530" y="33443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2530" y="38300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138305" y="285853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38305" y="33443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38305" y="38300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624080" y="285853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24080" y="33443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24080" y="38300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109855" y="2858539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09855" y="33443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109855" y="38300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95630" y="285853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595630" y="33443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595630" y="38300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81405" y="285853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81405" y="33443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081405" y="38300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567180" y="285853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567180" y="3344314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567180" y="3830089"/>
            <a:ext cx="485775" cy="4857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5138305" y="2372764"/>
            <a:ext cx="1457326" cy="971550"/>
            <a:chOff x="5357482" y="2703454"/>
            <a:chExt cx="1457325" cy="971550"/>
          </a:xfrm>
          <a:solidFill>
            <a:schemeClr val="accent2">
              <a:lumMod val="60000"/>
              <a:lumOff val="40000"/>
              <a:alpha val="26000"/>
            </a:schemeClr>
          </a:solidFill>
        </p:grpSpPr>
        <p:sp>
          <p:nvSpPr>
            <p:cNvPr id="55" name="직사각형 54"/>
            <p:cNvSpPr/>
            <p:nvPr/>
          </p:nvSpPr>
          <p:spPr>
            <a:xfrm>
              <a:off x="5357482" y="2703454"/>
              <a:ext cx="485775" cy="485775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843257" y="2703454"/>
              <a:ext cx="485775" cy="485775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329032" y="2703454"/>
              <a:ext cx="485775" cy="485775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329032" y="3189229"/>
              <a:ext cx="485775" cy="485775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FF0000"/>
                  </a:solidFill>
                </a:rPr>
                <a:t>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813782" y="3605530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299557" y="3605530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5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785332" y="3605530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10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785332" y="4091305"/>
            <a:ext cx="485775" cy="485775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10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1798602" y="2372764"/>
            <a:ext cx="3339703" cy="12144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V="1">
            <a:off x="3255926" y="2372764"/>
            <a:ext cx="3339703" cy="12144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3255926" y="3344314"/>
            <a:ext cx="3339703" cy="12144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1828962" y="3344314"/>
            <a:ext cx="3339703" cy="12144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253990" y="1031882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0     1    2    3     4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719183" y="1459435"/>
            <a:ext cx="3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719183" y="1945211"/>
            <a:ext cx="3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719183" y="2430985"/>
            <a:ext cx="3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719183" y="2945872"/>
            <a:ext cx="3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1604530" y="56935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ptrn_index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prow *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search_ptrn.cols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pcol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770209" y="4554234"/>
            <a:ext cx="7276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search_index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endParaRPr lang="en-US" altLang="ko-KR" dirty="0" smtClean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(row + prow    )*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search_img.cols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(col +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pcol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);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H="1">
            <a:off x="5381192" y="540327"/>
            <a:ext cx="17502" cy="207532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3117273" y="2615651"/>
            <a:ext cx="226391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5927291" y="540327"/>
            <a:ext cx="17502" cy="2075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H="1">
            <a:off x="6326489" y="540327"/>
            <a:ext cx="17502" cy="2075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3117273" y="3101426"/>
            <a:ext cx="22639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66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5740" y="118456"/>
            <a:ext cx="8595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https://docs.opencv.org/3.4/df/dfb/group__imgproc__object.html#gga3a7850640f1fe1f58fe91a2d7583695da5be00b45a4d99b5e42625b4400bfde65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71" y="1079500"/>
            <a:ext cx="7487223" cy="48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07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73" y="2991259"/>
            <a:ext cx="650875" cy="8798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13" y="2376117"/>
            <a:ext cx="6431669" cy="4074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300" y="228600"/>
            <a:ext cx="116603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영상처리 템플릿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이용하여</a:t>
            </a:r>
            <a:endParaRPr lang="en-US" altLang="ko-KR" dirty="0" smtClean="0"/>
          </a:p>
          <a:p>
            <a:r>
              <a:rPr lang="en-US" altLang="ko-KR" dirty="0" smtClean="0"/>
              <a:t>Search_wally.png </a:t>
            </a:r>
            <a:r>
              <a:rPr lang="ko-KR" altLang="en-US" dirty="0" smtClean="0"/>
              <a:t>파일에서 </a:t>
            </a:r>
            <a:r>
              <a:rPr lang="en-US" altLang="ko-KR" dirty="0" err="1" smtClean="0"/>
              <a:t>Search_ptrn.pgn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패턴이 있는 곳을 찾아 </a:t>
            </a:r>
            <a:r>
              <a:rPr lang="en-US" altLang="ko-KR" dirty="0" smtClean="0"/>
              <a:t>Rectangle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Draw</a:t>
            </a:r>
            <a:r>
              <a:rPr lang="ko-KR" altLang="en-US" dirty="0" smtClean="0"/>
              <a:t>하여 주세요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File Open dialog -&gt; Select Search_wally.png</a:t>
            </a:r>
          </a:p>
          <a:p>
            <a:r>
              <a:rPr lang="en-US" altLang="ko-KR" dirty="0" smtClean="0"/>
              <a:t>File Open dialog -&gt; Select Search_ptrn.png</a:t>
            </a:r>
          </a:p>
          <a:p>
            <a:r>
              <a:rPr lang="en-US" altLang="ko-KR" dirty="0" err="1" smtClean="0"/>
              <a:t>OnInspMatching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호출하여 검사 수행 </a:t>
            </a:r>
            <a:endParaRPr lang="en-US" altLang="ko-KR" dirty="0" smtClean="0"/>
          </a:p>
          <a:p>
            <a:r>
              <a:rPr lang="en-US" altLang="ko-KR" dirty="0" smtClean="0"/>
              <a:t>Origin[Left Window], Debug Matching Map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[Center Window], Result (</a:t>
            </a:r>
            <a:r>
              <a:rPr lang="en-US" altLang="ko-KR" dirty="0" err="1" smtClean="0"/>
              <a:t>Original+Rectangle</a:t>
            </a:r>
            <a:r>
              <a:rPr lang="en-US" altLang="ko-KR" dirty="0" smtClean="0"/>
              <a:t> )[Right Window]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834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15292" y="11868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" name="직사각형 4"/>
          <p:cNvSpPr/>
          <p:nvPr/>
        </p:nvSpPr>
        <p:spPr>
          <a:xfrm>
            <a:off x="1815292" y="16725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직사각형 5"/>
          <p:cNvSpPr/>
          <p:nvPr/>
        </p:nvSpPr>
        <p:spPr>
          <a:xfrm>
            <a:off x="1815292" y="215836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직사각형 6"/>
          <p:cNvSpPr/>
          <p:nvPr/>
        </p:nvSpPr>
        <p:spPr>
          <a:xfrm>
            <a:off x="2301067" y="11868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직사각형 7"/>
          <p:cNvSpPr/>
          <p:nvPr/>
        </p:nvSpPr>
        <p:spPr>
          <a:xfrm>
            <a:off x="2301067" y="1672589"/>
            <a:ext cx="485775" cy="485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" name="직사각형 8"/>
          <p:cNvSpPr/>
          <p:nvPr/>
        </p:nvSpPr>
        <p:spPr>
          <a:xfrm>
            <a:off x="2301067" y="215836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" name="직사각형 9"/>
          <p:cNvSpPr/>
          <p:nvPr/>
        </p:nvSpPr>
        <p:spPr>
          <a:xfrm>
            <a:off x="2786842" y="11868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" name="직사각형 10"/>
          <p:cNvSpPr/>
          <p:nvPr/>
        </p:nvSpPr>
        <p:spPr>
          <a:xfrm>
            <a:off x="2786842" y="16725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" name="직사각형 11"/>
          <p:cNvSpPr/>
          <p:nvPr/>
        </p:nvSpPr>
        <p:spPr>
          <a:xfrm>
            <a:off x="2786842" y="215836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3" name="직사각형 12"/>
          <p:cNvSpPr/>
          <p:nvPr/>
        </p:nvSpPr>
        <p:spPr>
          <a:xfrm>
            <a:off x="3272617" y="11868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직사각형 13"/>
          <p:cNvSpPr/>
          <p:nvPr/>
        </p:nvSpPr>
        <p:spPr>
          <a:xfrm>
            <a:off x="3272617" y="16725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5" name="직사각형 14"/>
          <p:cNvSpPr/>
          <p:nvPr/>
        </p:nvSpPr>
        <p:spPr>
          <a:xfrm>
            <a:off x="3272617" y="215836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6" name="직사각형 15"/>
          <p:cNvSpPr/>
          <p:nvPr/>
        </p:nvSpPr>
        <p:spPr>
          <a:xfrm>
            <a:off x="3758392" y="11868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7" name="직사각형 16"/>
          <p:cNvSpPr/>
          <p:nvPr/>
        </p:nvSpPr>
        <p:spPr>
          <a:xfrm>
            <a:off x="3758392" y="1672589"/>
            <a:ext cx="485775" cy="485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8" name="직사각형 17"/>
          <p:cNvSpPr/>
          <p:nvPr/>
        </p:nvSpPr>
        <p:spPr>
          <a:xfrm>
            <a:off x="3758392" y="215836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/>
          <p:cNvSpPr/>
          <p:nvPr/>
        </p:nvSpPr>
        <p:spPr>
          <a:xfrm>
            <a:off x="4244167" y="11868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0" name="직사각형 19"/>
          <p:cNvSpPr/>
          <p:nvPr/>
        </p:nvSpPr>
        <p:spPr>
          <a:xfrm>
            <a:off x="4244167" y="16725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21" name="직사각형 20"/>
          <p:cNvSpPr/>
          <p:nvPr/>
        </p:nvSpPr>
        <p:spPr>
          <a:xfrm>
            <a:off x="4244167" y="215836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S=E</a:t>
            </a:r>
            <a:endParaRPr lang="ko-KR" altLang="en-US" sz="1050" dirty="0"/>
          </a:p>
        </p:txBody>
      </p:sp>
      <p:sp>
        <p:nvSpPr>
          <p:cNvPr id="22" name="직사각형 21"/>
          <p:cNvSpPr/>
          <p:nvPr/>
        </p:nvSpPr>
        <p:spPr>
          <a:xfrm>
            <a:off x="4729942" y="11868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3" name="직사각형 22"/>
          <p:cNvSpPr/>
          <p:nvPr/>
        </p:nvSpPr>
        <p:spPr>
          <a:xfrm>
            <a:off x="4729942" y="1672589"/>
            <a:ext cx="485775" cy="485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4" name="직사각형 23"/>
          <p:cNvSpPr/>
          <p:nvPr/>
        </p:nvSpPr>
        <p:spPr>
          <a:xfrm>
            <a:off x="4729942" y="215836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" name="직사각형 24"/>
          <p:cNvSpPr/>
          <p:nvPr/>
        </p:nvSpPr>
        <p:spPr>
          <a:xfrm>
            <a:off x="5215717" y="11868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6" name="직사각형 25"/>
          <p:cNvSpPr/>
          <p:nvPr/>
        </p:nvSpPr>
        <p:spPr>
          <a:xfrm>
            <a:off x="5215717" y="1672589"/>
            <a:ext cx="485775" cy="485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" name="직사각형 26"/>
          <p:cNvSpPr/>
          <p:nvPr/>
        </p:nvSpPr>
        <p:spPr>
          <a:xfrm>
            <a:off x="5215717" y="215836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" name="직사각형 27"/>
          <p:cNvSpPr/>
          <p:nvPr/>
        </p:nvSpPr>
        <p:spPr>
          <a:xfrm>
            <a:off x="1815292" y="264413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9" name="직사각형 28"/>
          <p:cNvSpPr/>
          <p:nvPr/>
        </p:nvSpPr>
        <p:spPr>
          <a:xfrm>
            <a:off x="1815292" y="31299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0" name="직사각형 29"/>
          <p:cNvSpPr/>
          <p:nvPr/>
        </p:nvSpPr>
        <p:spPr>
          <a:xfrm>
            <a:off x="1815292" y="36156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1" name="직사각형 30"/>
          <p:cNvSpPr/>
          <p:nvPr/>
        </p:nvSpPr>
        <p:spPr>
          <a:xfrm>
            <a:off x="2301067" y="264413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2301067" y="31299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33" name="직사각형 32"/>
          <p:cNvSpPr/>
          <p:nvPr/>
        </p:nvSpPr>
        <p:spPr>
          <a:xfrm>
            <a:off x="2301067" y="36156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4" name="직사각형 33"/>
          <p:cNvSpPr/>
          <p:nvPr/>
        </p:nvSpPr>
        <p:spPr>
          <a:xfrm>
            <a:off x="2786842" y="264413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직사각형 34"/>
          <p:cNvSpPr/>
          <p:nvPr/>
        </p:nvSpPr>
        <p:spPr>
          <a:xfrm>
            <a:off x="2786842" y="3129914"/>
            <a:ext cx="485775" cy="485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6" name="직사각형 35"/>
          <p:cNvSpPr/>
          <p:nvPr/>
        </p:nvSpPr>
        <p:spPr>
          <a:xfrm>
            <a:off x="2786842" y="36156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7" name="직사각형 36"/>
          <p:cNvSpPr/>
          <p:nvPr/>
        </p:nvSpPr>
        <p:spPr>
          <a:xfrm>
            <a:off x="3272617" y="264413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8" name="직사각형 37"/>
          <p:cNvSpPr/>
          <p:nvPr/>
        </p:nvSpPr>
        <p:spPr>
          <a:xfrm>
            <a:off x="3272617" y="31299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3272617" y="36156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0" name="직사각형 39"/>
          <p:cNvSpPr/>
          <p:nvPr/>
        </p:nvSpPr>
        <p:spPr>
          <a:xfrm>
            <a:off x="3758392" y="264413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1" name="직사각형 40"/>
          <p:cNvSpPr/>
          <p:nvPr/>
        </p:nvSpPr>
        <p:spPr>
          <a:xfrm>
            <a:off x="3758392" y="31299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3758392" y="36156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직사각형 42"/>
          <p:cNvSpPr/>
          <p:nvPr/>
        </p:nvSpPr>
        <p:spPr>
          <a:xfrm>
            <a:off x="4244167" y="2644139"/>
            <a:ext cx="485775" cy="485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4" name="직사각형 43"/>
          <p:cNvSpPr/>
          <p:nvPr/>
        </p:nvSpPr>
        <p:spPr>
          <a:xfrm>
            <a:off x="4244167" y="31299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4244167" y="36156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6" name="직사각형 45"/>
          <p:cNvSpPr/>
          <p:nvPr/>
        </p:nvSpPr>
        <p:spPr>
          <a:xfrm>
            <a:off x="4729942" y="264413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4729942" y="31299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4729942" y="36156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9" name="직사각형 48"/>
          <p:cNvSpPr/>
          <p:nvPr/>
        </p:nvSpPr>
        <p:spPr>
          <a:xfrm>
            <a:off x="5215717" y="264413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0" name="직사각형 49"/>
          <p:cNvSpPr/>
          <p:nvPr/>
        </p:nvSpPr>
        <p:spPr>
          <a:xfrm>
            <a:off x="5215717" y="3129914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1" name="직사각형 50"/>
          <p:cNvSpPr/>
          <p:nvPr/>
        </p:nvSpPr>
        <p:spPr>
          <a:xfrm>
            <a:off x="5215717" y="3615689"/>
            <a:ext cx="485775" cy="485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직사각형 52"/>
          <p:cNvSpPr/>
          <p:nvPr/>
        </p:nvSpPr>
        <p:spPr>
          <a:xfrm>
            <a:off x="7002520" y="1159981"/>
            <a:ext cx="485775" cy="485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4" name="TextBox 53"/>
          <p:cNvSpPr txBox="1"/>
          <p:nvPr/>
        </p:nvSpPr>
        <p:spPr>
          <a:xfrm>
            <a:off x="368300" y="228600"/>
            <a:ext cx="833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영상처리 템플릿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이용하여</a:t>
            </a:r>
            <a:r>
              <a:rPr lang="en-US" altLang="ko-KR" dirty="0" smtClean="0"/>
              <a:t> Multi Objects</a:t>
            </a:r>
            <a:r>
              <a:rPr lang="ko-KR" altLang="en-US" dirty="0" smtClean="0"/>
              <a:t>를 찾아 </a:t>
            </a:r>
            <a:r>
              <a:rPr lang="en-US" altLang="ko-KR" dirty="0" smtClean="0"/>
              <a:t>Rectangle</a:t>
            </a:r>
            <a:r>
              <a:rPr lang="ko-KR" altLang="en-US" dirty="0"/>
              <a:t> </a:t>
            </a:r>
            <a:r>
              <a:rPr lang="en-US" altLang="ko-KR" dirty="0" smtClean="0"/>
              <a:t>Draw</a:t>
            </a:r>
            <a:r>
              <a:rPr lang="ko-KR" altLang="en-US" dirty="0" smtClean="0"/>
              <a:t>하세요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56" y="1159981"/>
            <a:ext cx="342900" cy="3429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882073" y="1855633"/>
            <a:ext cx="94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100%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049362" y="1855633"/>
            <a:ext cx="94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70%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11107882" y="4645481"/>
            <a:ext cx="754380" cy="7543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9" name="TextBox 58"/>
          <p:cNvSpPr txBox="1"/>
          <p:nvPr/>
        </p:nvSpPr>
        <p:spPr>
          <a:xfrm>
            <a:off x="11107882" y="5461580"/>
            <a:ext cx="94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120%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1717498" y="4211756"/>
            <a:ext cx="648126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search_ptrn_rect_small.png</a:t>
            </a:r>
            <a:endParaRPr lang="en-US" altLang="ko-KR" dirty="0" smtClean="0"/>
          </a:p>
          <a:p>
            <a:r>
              <a:rPr lang="ko-KR" altLang="en-US" dirty="0" smtClean="0"/>
              <a:t>패턴이 작아졌습니다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작은 패턴을 이용하여 </a:t>
            </a:r>
            <a:r>
              <a:rPr lang="en-US" altLang="ko-KR" dirty="0" smtClean="0"/>
              <a:t>Multi-Object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찾으세요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작은 패턴으로 매칭이 </a:t>
            </a:r>
            <a:r>
              <a:rPr lang="en-US" altLang="ko-KR" dirty="0" smtClean="0"/>
              <a:t>99.5%</a:t>
            </a:r>
            <a:r>
              <a:rPr lang="ko-KR" altLang="en-US" dirty="0" smtClean="0"/>
              <a:t>이상 되는 영역을 </a:t>
            </a:r>
            <a:r>
              <a:rPr lang="en-US" altLang="ko-KR" dirty="0" smtClean="0"/>
              <a:t>Draw</a:t>
            </a:r>
            <a:r>
              <a:rPr lang="ko-KR" altLang="en-US" dirty="0" smtClean="0"/>
              <a:t>하세요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6870392" y="2802736"/>
            <a:ext cx="485775" cy="485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92" y="2802736"/>
            <a:ext cx="342900" cy="3429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7" y="2800355"/>
            <a:ext cx="333114" cy="33311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7" y="3324115"/>
            <a:ext cx="499538" cy="4995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</p:pic>
      <p:sp>
        <p:nvSpPr>
          <p:cNvPr id="66" name="TextBox 65"/>
          <p:cNvSpPr txBox="1"/>
          <p:nvPr/>
        </p:nvSpPr>
        <p:spPr>
          <a:xfrm>
            <a:off x="7434523" y="3359725"/>
            <a:ext cx="94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100%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165090" y="2810151"/>
            <a:ext cx="94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70%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9257048" y="2805319"/>
            <a:ext cx="485775" cy="485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712" y="2304482"/>
            <a:ext cx="481590" cy="4815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</p:pic>
      <p:sp>
        <p:nvSpPr>
          <p:cNvPr id="70" name="TextBox 69"/>
          <p:cNvSpPr txBox="1"/>
          <p:nvPr/>
        </p:nvSpPr>
        <p:spPr>
          <a:xfrm>
            <a:off x="8551746" y="2812734"/>
            <a:ext cx="94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70%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9276130" y="4645481"/>
            <a:ext cx="754380" cy="75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2" name="TextBox 71"/>
          <p:cNvSpPr txBox="1"/>
          <p:nvPr/>
        </p:nvSpPr>
        <p:spPr>
          <a:xfrm>
            <a:off x="11010977" y="3722884"/>
            <a:ext cx="1413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10x10 </a:t>
            </a:r>
          </a:p>
          <a:p>
            <a:r>
              <a:rPr lang="ko-KR" altLang="en-US" dirty="0" smtClean="0"/>
              <a:t>면으로 검사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100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257047" y="3722884"/>
            <a:ext cx="1458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10x10 </a:t>
            </a:r>
          </a:p>
          <a:p>
            <a:r>
              <a:rPr lang="ko-KR" altLang="en-US" dirty="0"/>
              <a:t>점</a:t>
            </a:r>
            <a:r>
              <a:rPr lang="ko-KR" altLang="en-US" dirty="0" smtClean="0"/>
              <a:t>으로 검사</a:t>
            </a:r>
            <a:r>
              <a:rPr lang="en-US" altLang="ko-KR" dirty="0" smtClean="0"/>
              <a:t>, 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082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매칭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동영상 </a:t>
            </a:r>
            <a:r>
              <a:rPr lang="ko-KR" altLang="en-US" dirty="0" err="1" smtClean="0"/>
              <a:t>트래킹</a:t>
            </a:r>
            <a:r>
              <a:rPr lang="en-US" altLang="ko-KR" dirty="0" smtClean="0"/>
              <a:t>-&gt;Motion Tracking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Optical Flow</a:t>
            </a:r>
          </a:p>
          <a:p>
            <a:r>
              <a:rPr lang="en-US" altLang="ko-KR" dirty="0" smtClean="0"/>
              <a:t>Mean Shift</a:t>
            </a:r>
          </a:p>
          <a:p>
            <a:r>
              <a:rPr lang="en-US" altLang="ko-KR" dirty="0" smtClean="0"/>
              <a:t>Cam Shift</a:t>
            </a:r>
            <a:endParaRPr lang="ko-KR" altLang="en-US" dirty="0"/>
          </a:p>
        </p:txBody>
      </p:sp>
      <p:pic>
        <p:nvPicPr>
          <p:cNvPr id="1026" name="Picture 2" descr="meanshift_bas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249487"/>
            <a:ext cx="4286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508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공모전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졸작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영상기반</a:t>
            </a:r>
            <a:r>
              <a:rPr lang="ko-KR" altLang="en-US" dirty="0" smtClean="0"/>
              <a:t>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BrainStorming</a:t>
            </a:r>
            <a:r>
              <a:rPr lang="en-US" altLang="ko-KR" dirty="0" smtClean="0"/>
              <a:t> – When?</a:t>
            </a:r>
          </a:p>
          <a:p>
            <a:r>
              <a:rPr lang="en-US" altLang="ko-KR" dirty="0" smtClean="0"/>
              <a:t>Line 1, </a:t>
            </a:r>
            <a:r>
              <a:rPr lang="ko-KR" altLang="en-US" dirty="0" smtClean="0"/>
              <a:t>성모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자동착륙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드론</a:t>
            </a:r>
            <a:r>
              <a:rPr lang="en-US" altLang="ko-KR" dirty="0" smtClean="0"/>
              <a:t>_...</a:t>
            </a:r>
            <a:r>
              <a:rPr lang="ko-KR" altLang="en-US" dirty="0" smtClean="0"/>
              <a:t>충전 스테이션</a:t>
            </a:r>
            <a:r>
              <a:rPr lang="en-US" altLang="ko-KR" dirty="0" smtClean="0"/>
              <a:t>…</a:t>
            </a:r>
          </a:p>
          <a:p>
            <a:pPr marL="0" indent="0">
              <a:buNone/>
            </a:pPr>
            <a:r>
              <a:rPr lang="ko-KR" altLang="en-US" sz="1800" dirty="0" err="1" smtClean="0"/>
              <a:t>드론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자이로</a:t>
            </a:r>
            <a:r>
              <a:rPr lang="ko-KR" altLang="en-US" sz="1800" dirty="0" smtClean="0"/>
              <a:t> 가속도 </a:t>
            </a:r>
            <a:r>
              <a:rPr lang="en-US" altLang="ko-KR" sz="1800" dirty="0" smtClean="0"/>
              <a:t>+ Tilt Cam / </a:t>
            </a:r>
            <a:r>
              <a:rPr lang="ko-KR" altLang="en-US" sz="1800" dirty="0" smtClean="0"/>
              <a:t>비선형 </a:t>
            </a:r>
            <a:r>
              <a:rPr lang="en-US" altLang="ko-KR" sz="1800" dirty="0" smtClean="0"/>
              <a:t>Fan Control / HDR</a:t>
            </a:r>
          </a:p>
          <a:p>
            <a:r>
              <a:rPr lang="en-US" altLang="ko-KR" dirty="0" smtClean="0"/>
              <a:t>Line 2, </a:t>
            </a:r>
            <a:r>
              <a:rPr lang="ko-KR" altLang="en-US" dirty="0" smtClean="0"/>
              <a:t>차인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ko-KR" altLang="en-US" dirty="0" smtClean="0"/>
              <a:t>유모차 </a:t>
            </a:r>
            <a:r>
              <a:rPr lang="ko-KR" altLang="en-US" dirty="0" err="1" smtClean="0"/>
              <a:t>드라이빙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자율주행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농장물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스마트팜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운전자상태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dirty="0" smtClean="0"/>
              <a:t>★</a:t>
            </a:r>
            <a:r>
              <a:rPr lang="en-US" altLang="ko-KR" dirty="0" smtClean="0"/>
              <a:t>Line 3, </a:t>
            </a:r>
            <a:r>
              <a:rPr lang="ko-KR" altLang="en-US" dirty="0" smtClean="0"/>
              <a:t>장애인 스마트 지팡이 </a:t>
            </a:r>
            <a:r>
              <a:rPr lang="en-US" altLang="ko-KR" dirty="0" smtClean="0"/>
              <a:t>… </a:t>
            </a:r>
            <a:br>
              <a:rPr lang="en-US" altLang="ko-KR" dirty="0" smtClean="0"/>
            </a:br>
            <a:r>
              <a:rPr lang="ko-KR" altLang="en-US" dirty="0" smtClean="0"/>
              <a:t>장애물 </a:t>
            </a:r>
            <a:r>
              <a:rPr lang="ko-KR" altLang="en-US" dirty="0" err="1" smtClean="0"/>
              <a:t>모래제거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점자보도블럭</a:t>
            </a:r>
            <a:r>
              <a:rPr lang="en-US" altLang="ko-KR" dirty="0" smtClean="0"/>
              <a:t>…-&gt;</a:t>
            </a:r>
            <a:r>
              <a:rPr lang="ko-KR" altLang="en-US" dirty="0" smtClean="0"/>
              <a:t>주파수</a:t>
            </a:r>
            <a:endParaRPr lang="en-US" altLang="ko-KR" dirty="0" smtClean="0"/>
          </a:p>
          <a:p>
            <a:r>
              <a:rPr lang="en-US" altLang="ko-KR" dirty="0" smtClean="0"/>
              <a:t>Line 4, Ki~~3</a:t>
            </a:r>
            <a:r>
              <a:rPr lang="ko-KR" altLang="en-US" dirty="0" smtClean="0"/>
              <a:t>人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스마트 홈</a:t>
            </a:r>
            <a:endParaRPr lang="en-US" altLang="ko-KR" dirty="0" smtClean="0"/>
          </a:p>
          <a:p>
            <a:r>
              <a:rPr lang="en-US" altLang="ko-KR" dirty="0" smtClean="0"/>
              <a:t>Line </a:t>
            </a:r>
            <a:r>
              <a:rPr lang="en-US" altLang="ko-KR" dirty="0" err="1" smtClean="0"/>
              <a:t>FiveStar</a:t>
            </a:r>
            <a:r>
              <a:rPr lang="ko-KR" altLang="en-US" dirty="0"/>
              <a:t> </a:t>
            </a:r>
            <a:r>
              <a:rPr lang="ko-KR" altLang="en-US" dirty="0" smtClean="0"/>
              <a:t>☆☆☆☆☆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604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주제별 영상처리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정적 영상처리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영상개선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광학보정</a:t>
            </a:r>
            <a:endParaRPr lang="en-US" altLang="ko-KR" dirty="0" smtClean="0"/>
          </a:p>
          <a:p>
            <a:r>
              <a:rPr lang="ko-KR" altLang="en-US" dirty="0" smtClean="0"/>
              <a:t>동적 영상처리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물체 추적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얼굴인식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Motion Control – Visual </a:t>
            </a:r>
            <a:r>
              <a:rPr lang="en-US" altLang="ko-KR" dirty="0" err="1" smtClean="0"/>
              <a:t>Servoing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</a:t>
            </a:r>
            <a:endParaRPr lang="ko-KR" altLang="en-US" dirty="0"/>
          </a:p>
        </p:txBody>
      </p:sp>
      <p:pic>
        <p:nvPicPr>
          <p:cNvPr id="2050" name="Picture 2" descr="Uncalibrated Visual Servoing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347" y="1571285"/>
            <a:ext cx="3238888" cy="243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54633" y="6405987"/>
            <a:ext cx="733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https://webdocs.cs.ualberta.ca/~vis/robotics/uncalib/eye2hand.gif</a:t>
            </a:r>
          </a:p>
        </p:txBody>
      </p:sp>
      <p:pic>
        <p:nvPicPr>
          <p:cNvPr id="2052" name="Picture 4" descr="Visual Servoing for Flexible Robot Manipulators | Haowen S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1294"/>
            <a:ext cx="3743094" cy="240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54632" y="5853797"/>
            <a:ext cx="733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https://haowensh.com/assets/img/2020/kdc/frame_confirmation.png</a:t>
            </a:r>
          </a:p>
        </p:txBody>
      </p:sp>
    </p:spTree>
    <p:extLst>
      <p:ext uri="{BB962C8B-B14F-4D97-AF65-F5344CB8AC3E}">
        <p14:creationId xmlns:p14="http://schemas.microsoft.com/office/powerpoint/2010/main" val="177270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5400" dirty="0" smtClean="0"/>
              <a:t>ID: 329 461 7822</a:t>
            </a:r>
          </a:p>
          <a:p>
            <a:pPr marL="0" indent="0">
              <a:buNone/>
            </a:pPr>
            <a:r>
              <a:rPr lang="ko-KR" altLang="en-US" sz="5400" dirty="0" smtClean="0"/>
              <a:t>암호</a:t>
            </a:r>
            <a:r>
              <a:rPr lang="en-US" altLang="ko-KR" sz="5400" dirty="0" smtClean="0"/>
              <a:t>: ENHaY0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51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그룹 98"/>
          <p:cNvGrpSpPr/>
          <p:nvPr/>
        </p:nvGrpSpPr>
        <p:grpSpPr>
          <a:xfrm rot="12940426">
            <a:off x="4158534" y="4096162"/>
            <a:ext cx="316882" cy="1534470"/>
            <a:chOff x="1651782" y="5658248"/>
            <a:chExt cx="316882" cy="1534470"/>
          </a:xfrm>
        </p:grpSpPr>
        <p:sp>
          <p:nvSpPr>
            <p:cNvPr id="100" name="원통 99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102" name="이등변 삼각형 101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 rot="12940426">
            <a:off x="4605197" y="4096162"/>
            <a:ext cx="316882" cy="1534470"/>
            <a:chOff x="1651782" y="5658248"/>
            <a:chExt cx="316882" cy="1534470"/>
          </a:xfrm>
        </p:grpSpPr>
        <p:sp>
          <p:nvSpPr>
            <p:cNvPr id="105" name="원통 104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107" name="이등변 삼각형 106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자유형 107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정육면체 4"/>
          <p:cNvSpPr/>
          <p:nvPr/>
        </p:nvSpPr>
        <p:spPr>
          <a:xfrm>
            <a:off x="12566" y="11775"/>
            <a:ext cx="4979324" cy="3532909"/>
          </a:xfrm>
          <a:prstGeom prst="cube">
            <a:avLst>
              <a:gd name="adj" fmla="val 17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6306" y="2106582"/>
            <a:ext cx="1234440" cy="143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03526" y="2106582"/>
            <a:ext cx="617220" cy="143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정육면체 7"/>
          <p:cNvSpPr/>
          <p:nvPr/>
        </p:nvSpPr>
        <p:spPr>
          <a:xfrm>
            <a:off x="4029260" y="1907076"/>
            <a:ext cx="457200" cy="1637608"/>
          </a:xfrm>
          <a:prstGeom prst="cube">
            <a:avLst>
              <a:gd name="adj" fmla="val 42330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정육면체 8"/>
          <p:cNvSpPr/>
          <p:nvPr/>
        </p:nvSpPr>
        <p:spPr>
          <a:xfrm>
            <a:off x="6550429" y="673330"/>
            <a:ext cx="1687483" cy="6044260"/>
          </a:xfrm>
          <a:prstGeom prst="cube">
            <a:avLst>
              <a:gd name="adj" fmla="val 42330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223760" y="640080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223760" y="608401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223760" y="576722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740366" y="640080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740366" y="608401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740366" y="576722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223760" y="545043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223760" y="513364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223760" y="481685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740366" y="545043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740366" y="513364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740366" y="481685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23760" y="250586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740366" y="250586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223760" y="218907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223760" y="187228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223760" y="155549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740366" y="218907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740366" y="187228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740366" y="1555490"/>
            <a:ext cx="207818" cy="2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10206037" y="5175884"/>
            <a:ext cx="519113" cy="1264195"/>
            <a:chOff x="9117806" y="5280660"/>
            <a:chExt cx="319087" cy="777072"/>
          </a:xfrm>
        </p:grpSpPr>
        <p:sp>
          <p:nvSpPr>
            <p:cNvPr id="31" name="이등변 삼각형 30"/>
            <p:cNvSpPr/>
            <p:nvPr/>
          </p:nvSpPr>
          <p:spPr>
            <a:xfrm>
              <a:off x="9117806" y="5414795"/>
              <a:ext cx="319087" cy="64293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9159240" y="5280660"/>
              <a:ext cx="236220" cy="236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16200000">
            <a:off x="8259743" y="5111568"/>
            <a:ext cx="431373" cy="365590"/>
            <a:chOff x="9117806" y="4355534"/>
            <a:chExt cx="319087" cy="27042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2" name="이등변 삼각형 31"/>
            <p:cNvSpPr/>
            <p:nvPr/>
          </p:nvSpPr>
          <p:spPr>
            <a:xfrm>
              <a:off x="9117806" y="4489670"/>
              <a:ext cx="319087" cy="136291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9159240" y="4355534"/>
              <a:ext cx="236220" cy="23622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225150" y="5751859"/>
            <a:ext cx="244400" cy="244400"/>
            <a:chOff x="8692431" y="5702932"/>
            <a:chExt cx="244400" cy="244400"/>
          </a:xfrm>
        </p:grpSpPr>
        <p:sp>
          <p:nvSpPr>
            <p:cNvPr id="37" name="타원 36"/>
            <p:cNvSpPr/>
            <p:nvPr/>
          </p:nvSpPr>
          <p:spPr>
            <a:xfrm>
              <a:off x="8692431" y="5702932"/>
              <a:ext cx="244400" cy="24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8663" y="5749909"/>
              <a:ext cx="151936" cy="150446"/>
            </a:xfrm>
            <a:prstGeom prst="rect">
              <a:avLst/>
            </a:prstGeom>
          </p:spPr>
        </p:pic>
      </p:grpSp>
      <p:sp>
        <p:nvSpPr>
          <p:cNvPr id="42" name="모서리가 둥근 직사각형 41"/>
          <p:cNvSpPr/>
          <p:nvPr/>
        </p:nvSpPr>
        <p:spPr>
          <a:xfrm>
            <a:off x="7667625" y="4067175"/>
            <a:ext cx="570287" cy="1011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268" y="1555490"/>
            <a:ext cx="905500" cy="820165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 rot="8146214">
            <a:off x="9110685" y="2805199"/>
            <a:ext cx="1463959" cy="266700"/>
            <a:chOff x="7836613" y="5738813"/>
            <a:chExt cx="821612" cy="149679"/>
          </a:xfrm>
        </p:grpSpPr>
        <p:sp>
          <p:nvSpPr>
            <p:cNvPr id="46" name="이등변 삼각형 45"/>
            <p:cNvSpPr/>
            <p:nvPr/>
          </p:nvSpPr>
          <p:spPr>
            <a:xfrm rot="16200000">
              <a:off x="8126062" y="5451492"/>
              <a:ext cx="147551" cy="7264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567738" y="5738813"/>
              <a:ext cx="90487" cy="71437"/>
            </a:xfrm>
            <a:custGeom>
              <a:avLst/>
              <a:gdLst>
                <a:gd name="connsiteX0" fmla="*/ 0 w 90487"/>
                <a:gd name="connsiteY0" fmla="*/ 71437 h 71437"/>
                <a:gd name="connsiteX1" fmla="*/ 66675 w 90487"/>
                <a:gd name="connsiteY1" fmla="*/ 66675 h 71437"/>
                <a:gd name="connsiteX2" fmla="*/ 80962 w 90487"/>
                <a:gd name="connsiteY2" fmla="*/ 61912 h 71437"/>
                <a:gd name="connsiteX3" fmla="*/ 90487 w 90487"/>
                <a:gd name="connsiteY3" fmla="*/ 47625 h 71437"/>
                <a:gd name="connsiteX4" fmla="*/ 80962 w 90487"/>
                <a:gd name="connsiteY4" fmla="*/ 19050 h 71437"/>
                <a:gd name="connsiteX5" fmla="*/ 66675 w 90487"/>
                <a:gd name="connsiteY5" fmla="*/ 9525 h 71437"/>
                <a:gd name="connsiteX6" fmla="*/ 57150 w 90487"/>
                <a:gd name="connsiteY6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" h="71437">
                  <a:moveTo>
                    <a:pt x="0" y="71437"/>
                  </a:moveTo>
                  <a:cubicBezTo>
                    <a:pt x="22225" y="69850"/>
                    <a:pt x="44546" y="69278"/>
                    <a:pt x="66675" y="66675"/>
                  </a:cubicBezTo>
                  <a:cubicBezTo>
                    <a:pt x="71661" y="66088"/>
                    <a:pt x="77042" y="65048"/>
                    <a:pt x="80962" y="61912"/>
                  </a:cubicBezTo>
                  <a:cubicBezTo>
                    <a:pt x="85431" y="58336"/>
                    <a:pt x="87312" y="52387"/>
                    <a:pt x="90487" y="47625"/>
                  </a:cubicBezTo>
                  <a:cubicBezTo>
                    <a:pt x="87312" y="38100"/>
                    <a:pt x="86283" y="27564"/>
                    <a:pt x="80962" y="19050"/>
                  </a:cubicBezTo>
                  <a:cubicBezTo>
                    <a:pt x="77929" y="14196"/>
                    <a:pt x="71144" y="13101"/>
                    <a:pt x="66675" y="9525"/>
                  </a:cubicBezTo>
                  <a:cubicBezTo>
                    <a:pt x="63169" y="6720"/>
                    <a:pt x="60325" y="3175"/>
                    <a:pt x="571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자유형 47"/>
          <p:cNvSpPr/>
          <p:nvPr/>
        </p:nvSpPr>
        <p:spPr>
          <a:xfrm>
            <a:off x="9267825" y="2095500"/>
            <a:ext cx="953245" cy="485775"/>
          </a:xfrm>
          <a:custGeom>
            <a:avLst/>
            <a:gdLst>
              <a:gd name="connsiteX0" fmla="*/ 942975 w 953245"/>
              <a:gd name="connsiteY0" fmla="*/ 0 h 485775"/>
              <a:gd name="connsiteX1" fmla="*/ 952500 w 953245"/>
              <a:gd name="connsiteY1" fmla="*/ 47625 h 485775"/>
              <a:gd name="connsiteX2" fmla="*/ 923925 w 953245"/>
              <a:gd name="connsiteY2" fmla="*/ 85725 h 485775"/>
              <a:gd name="connsiteX3" fmla="*/ 847725 w 953245"/>
              <a:gd name="connsiteY3" fmla="*/ 123825 h 485775"/>
              <a:gd name="connsiteX4" fmla="*/ 809625 w 953245"/>
              <a:gd name="connsiteY4" fmla="*/ 133350 h 485775"/>
              <a:gd name="connsiteX5" fmla="*/ 657225 w 953245"/>
              <a:gd name="connsiteY5" fmla="*/ 123825 h 485775"/>
              <a:gd name="connsiteX6" fmla="*/ 609600 w 953245"/>
              <a:gd name="connsiteY6" fmla="*/ 104775 h 485775"/>
              <a:gd name="connsiteX7" fmla="*/ 533400 w 953245"/>
              <a:gd name="connsiteY7" fmla="*/ 133350 h 485775"/>
              <a:gd name="connsiteX8" fmla="*/ 504825 w 953245"/>
              <a:gd name="connsiteY8" fmla="*/ 238125 h 485775"/>
              <a:gd name="connsiteX9" fmla="*/ 485775 w 953245"/>
              <a:gd name="connsiteY9" fmla="*/ 314325 h 485775"/>
              <a:gd name="connsiteX10" fmla="*/ 447675 w 953245"/>
              <a:gd name="connsiteY10" fmla="*/ 371475 h 485775"/>
              <a:gd name="connsiteX11" fmla="*/ 400050 w 953245"/>
              <a:gd name="connsiteY11" fmla="*/ 381000 h 485775"/>
              <a:gd name="connsiteX12" fmla="*/ 295275 w 953245"/>
              <a:gd name="connsiteY12" fmla="*/ 409575 h 485775"/>
              <a:gd name="connsiteX13" fmla="*/ 123825 w 953245"/>
              <a:gd name="connsiteY13" fmla="*/ 419100 h 485775"/>
              <a:gd name="connsiteX14" fmla="*/ 57150 w 953245"/>
              <a:gd name="connsiteY14" fmla="*/ 457200 h 485775"/>
              <a:gd name="connsiteX15" fmla="*/ 0 w 953245"/>
              <a:gd name="connsiteY15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3245" h="485775">
                <a:moveTo>
                  <a:pt x="942975" y="0"/>
                </a:moveTo>
                <a:cubicBezTo>
                  <a:pt x="946150" y="15875"/>
                  <a:pt x="956012" y="31821"/>
                  <a:pt x="952500" y="47625"/>
                </a:cubicBezTo>
                <a:cubicBezTo>
                  <a:pt x="949056" y="63122"/>
                  <a:pt x="935872" y="75271"/>
                  <a:pt x="923925" y="85725"/>
                </a:cubicBezTo>
                <a:cubicBezTo>
                  <a:pt x="900808" y="105952"/>
                  <a:pt x="875903" y="115774"/>
                  <a:pt x="847725" y="123825"/>
                </a:cubicBezTo>
                <a:cubicBezTo>
                  <a:pt x="835138" y="127421"/>
                  <a:pt x="822325" y="130175"/>
                  <a:pt x="809625" y="133350"/>
                </a:cubicBezTo>
                <a:cubicBezTo>
                  <a:pt x="758825" y="130175"/>
                  <a:pt x="707613" y="131023"/>
                  <a:pt x="657225" y="123825"/>
                </a:cubicBezTo>
                <a:cubicBezTo>
                  <a:pt x="640299" y="121407"/>
                  <a:pt x="626648" y="103464"/>
                  <a:pt x="609600" y="104775"/>
                </a:cubicBezTo>
                <a:cubicBezTo>
                  <a:pt x="582553" y="106856"/>
                  <a:pt x="558800" y="123825"/>
                  <a:pt x="533400" y="133350"/>
                </a:cubicBezTo>
                <a:cubicBezTo>
                  <a:pt x="500881" y="230907"/>
                  <a:pt x="525020" y="150615"/>
                  <a:pt x="504825" y="238125"/>
                </a:cubicBezTo>
                <a:cubicBezTo>
                  <a:pt x="498938" y="263636"/>
                  <a:pt x="500298" y="292540"/>
                  <a:pt x="485775" y="314325"/>
                </a:cubicBezTo>
                <a:cubicBezTo>
                  <a:pt x="473075" y="333375"/>
                  <a:pt x="470126" y="366985"/>
                  <a:pt x="447675" y="371475"/>
                </a:cubicBezTo>
                <a:cubicBezTo>
                  <a:pt x="431800" y="374650"/>
                  <a:pt x="415557" y="376348"/>
                  <a:pt x="400050" y="381000"/>
                </a:cubicBezTo>
                <a:cubicBezTo>
                  <a:pt x="329439" y="402183"/>
                  <a:pt x="374999" y="402931"/>
                  <a:pt x="295275" y="409575"/>
                </a:cubicBezTo>
                <a:cubicBezTo>
                  <a:pt x="238235" y="414328"/>
                  <a:pt x="180975" y="415925"/>
                  <a:pt x="123825" y="419100"/>
                </a:cubicBezTo>
                <a:cubicBezTo>
                  <a:pt x="67685" y="437813"/>
                  <a:pt x="123053" y="416011"/>
                  <a:pt x="57150" y="457200"/>
                </a:cubicBezTo>
                <a:lnTo>
                  <a:pt x="0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9886950" y="2400300"/>
            <a:ext cx="1019175" cy="953226"/>
          </a:xfrm>
          <a:custGeom>
            <a:avLst/>
            <a:gdLst>
              <a:gd name="connsiteX0" fmla="*/ 1019175 w 1019175"/>
              <a:gd name="connsiteY0" fmla="*/ 0 h 953226"/>
              <a:gd name="connsiteX1" fmla="*/ 971550 w 1019175"/>
              <a:gd name="connsiteY1" fmla="*/ 19050 h 953226"/>
              <a:gd name="connsiteX2" fmla="*/ 942975 w 1019175"/>
              <a:gd name="connsiteY2" fmla="*/ 28575 h 953226"/>
              <a:gd name="connsiteX3" fmla="*/ 895350 w 1019175"/>
              <a:gd name="connsiteY3" fmla="*/ 57150 h 953226"/>
              <a:gd name="connsiteX4" fmla="*/ 866775 w 1019175"/>
              <a:gd name="connsiteY4" fmla="*/ 85725 h 953226"/>
              <a:gd name="connsiteX5" fmla="*/ 809625 w 1019175"/>
              <a:gd name="connsiteY5" fmla="*/ 123825 h 953226"/>
              <a:gd name="connsiteX6" fmla="*/ 742950 w 1019175"/>
              <a:gd name="connsiteY6" fmla="*/ 209550 h 953226"/>
              <a:gd name="connsiteX7" fmla="*/ 723900 w 1019175"/>
              <a:gd name="connsiteY7" fmla="*/ 266700 h 953226"/>
              <a:gd name="connsiteX8" fmla="*/ 714375 w 1019175"/>
              <a:gd name="connsiteY8" fmla="*/ 295275 h 953226"/>
              <a:gd name="connsiteX9" fmla="*/ 695325 w 1019175"/>
              <a:gd name="connsiteY9" fmla="*/ 457200 h 953226"/>
              <a:gd name="connsiteX10" fmla="*/ 619125 w 1019175"/>
              <a:gd name="connsiteY10" fmla="*/ 476250 h 953226"/>
              <a:gd name="connsiteX11" fmla="*/ 590550 w 1019175"/>
              <a:gd name="connsiteY11" fmla="*/ 523875 h 953226"/>
              <a:gd name="connsiteX12" fmla="*/ 542925 w 1019175"/>
              <a:gd name="connsiteY12" fmla="*/ 609600 h 953226"/>
              <a:gd name="connsiteX13" fmla="*/ 504825 w 1019175"/>
              <a:gd name="connsiteY13" fmla="*/ 666750 h 953226"/>
              <a:gd name="connsiteX14" fmla="*/ 314325 w 1019175"/>
              <a:gd name="connsiteY14" fmla="*/ 676275 h 953226"/>
              <a:gd name="connsiteX15" fmla="*/ 285750 w 1019175"/>
              <a:gd name="connsiteY15" fmla="*/ 838200 h 953226"/>
              <a:gd name="connsiteX16" fmla="*/ 276225 w 1019175"/>
              <a:gd name="connsiteY16" fmla="*/ 876300 h 953226"/>
              <a:gd name="connsiteX17" fmla="*/ 238125 w 1019175"/>
              <a:gd name="connsiteY17" fmla="*/ 895350 h 953226"/>
              <a:gd name="connsiteX18" fmla="*/ 209550 w 1019175"/>
              <a:gd name="connsiteY18" fmla="*/ 885825 h 953226"/>
              <a:gd name="connsiteX19" fmla="*/ 180975 w 1019175"/>
              <a:gd name="connsiteY19" fmla="*/ 866775 h 953226"/>
              <a:gd name="connsiteX20" fmla="*/ 104775 w 1019175"/>
              <a:gd name="connsiteY20" fmla="*/ 876300 h 953226"/>
              <a:gd name="connsiteX21" fmla="*/ 76200 w 1019175"/>
              <a:gd name="connsiteY21" fmla="*/ 895350 h 953226"/>
              <a:gd name="connsiteX22" fmla="*/ 9525 w 1019175"/>
              <a:gd name="connsiteY22" fmla="*/ 952500 h 953226"/>
              <a:gd name="connsiteX23" fmla="*/ 0 w 1019175"/>
              <a:gd name="connsiteY23" fmla="*/ 952500 h 9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9175" h="953226">
                <a:moveTo>
                  <a:pt x="1019175" y="0"/>
                </a:moveTo>
                <a:cubicBezTo>
                  <a:pt x="1003300" y="6350"/>
                  <a:pt x="987559" y="13047"/>
                  <a:pt x="971550" y="19050"/>
                </a:cubicBezTo>
                <a:cubicBezTo>
                  <a:pt x="962149" y="22575"/>
                  <a:pt x="951955" y="24085"/>
                  <a:pt x="942975" y="28575"/>
                </a:cubicBezTo>
                <a:cubicBezTo>
                  <a:pt x="926416" y="36854"/>
                  <a:pt x="910161" y="46042"/>
                  <a:pt x="895350" y="57150"/>
                </a:cubicBezTo>
                <a:cubicBezTo>
                  <a:pt x="884574" y="65232"/>
                  <a:pt x="877408" y="77455"/>
                  <a:pt x="866775" y="85725"/>
                </a:cubicBezTo>
                <a:cubicBezTo>
                  <a:pt x="848703" y="99781"/>
                  <a:pt x="825814" y="107636"/>
                  <a:pt x="809625" y="123825"/>
                </a:cubicBezTo>
                <a:cubicBezTo>
                  <a:pt x="784027" y="149423"/>
                  <a:pt x="742950" y="209550"/>
                  <a:pt x="742950" y="209550"/>
                </a:cubicBezTo>
                <a:lnTo>
                  <a:pt x="723900" y="266700"/>
                </a:lnTo>
                <a:lnTo>
                  <a:pt x="714375" y="295275"/>
                </a:lnTo>
                <a:cubicBezTo>
                  <a:pt x="708025" y="349250"/>
                  <a:pt x="720637" y="409107"/>
                  <a:pt x="695325" y="457200"/>
                </a:cubicBezTo>
                <a:cubicBezTo>
                  <a:pt x="683131" y="480369"/>
                  <a:pt x="641214" y="462194"/>
                  <a:pt x="619125" y="476250"/>
                </a:cubicBezTo>
                <a:cubicBezTo>
                  <a:pt x="603506" y="486189"/>
                  <a:pt x="600362" y="508176"/>
                  <a:pt x="590550" y="523875"/>
                </a:cubicBezTo>
                <a:cubicBezTo>
                  <a:pt x="566318" y="562647"/>
                  <a:pt x="564281" y="556211"/>
                  <a:pt x="542925" y="609600"/>
                </a:cubicBezTo>
                <a:cubicBezTo>
                  <a:pt x="533050" y="634288"/>
                  <a:pt x="542171" y="661879"/>
                  <a:pt x="504825" y="666750"/>
                </a:cubicBezTo>
                <a:cubicBezTo>
                  <a:pt x="441780" y="674973"/>
                  <a:pt x="377825" y="673100"/>
                  <a:pt x="314325" y="676275"/>
                </a:cubicBezTo>
                <a:cubicBezTo>
                  <a:pt x="304800" y="730250"/>
                  <a:pt x="299043" y="785027"/>
                  <a:pt x="285750" y="838200"/>
                </a:cubicBezTo>
                <a:cubicBezTo>
                  <a:pt x="282575" y="850900"/>
                  <a:pt x="284606" y="866243"/>
                  <a:pt x="276225" y="876300"/>
                </a:cubicBezTo>
                <a:cubicBezTo>
                  <a:pt x="267135" y="887208"/>
                  <a:pt x="250825" y="889000"/>
                  <a:pt x="238125" y="895350"/>
                </a:cubicBezTo>
                <a:cubicBezTo>
                  <a:pt x="228600" y="892175"/>
                  <a:pt x="218530" y="890315"/>
                  <a:pt x="209550" y="885825"/>
                </a:cubicBezTo>
                <a:cubicBezTo>
                  <a:pt x="199311" y="880705"/>
                  <a:pt x="192376" y="867811"/>
                  <a:pt x="180975" y="866775"/>
                </a:cubicBezTo>
                <a:cubicBezTo>
                  <a:pt x="155482" y="864457"/>
                  <a:pt x="130175" y="873125"/>
                  <a:pt x="104775" y="876300"/>
                </a:cubicBezTo>
                <a:cubicBezTo>
                  <a:pt x="95250" y="882650"/>
                  <a:pt x="84994" y="888021"/>
                  <a:pt x="76200" y="895350"/>
                </a:cubicBezTo>
                <a:cubicBezTo>
                  <a:pt x="34632" y="929990"/>
                  <a:pt x="60484" y="921924"/>
                  <a:pt x="9525" y="952500"/>
                </a:cubicBezTo>
                <a:cubicBezTo>
                  <a:pt x="6802" y="954134"/>
                  <a:pt x="3175" y="952500"/>
                  <a:pt x="0" y="9525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storage3.ilyo.co.kr/contents/article/images/2004/0711/108947280424736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r="29600"/>
          <a:stretch/>
        </p:blipFill>
        <p:spPr bwMode="auto">
          <a:xfrm rot="13617641">
            <a:off x="10862639" y="1867319"/>
            <a:ext cx="885826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 rot="8146214">
            <a:off x="9270985" y="3739687"/>
            <a:ext cx="1463959" cy="266700"/>
            <a:chOff x="7836613" y="5738813"/>
            <a:chExt cx="821612" cy="149679"/>
          </a:xfrm>
        </p:grpSpPr>
        <p:sp>
          <p:nvSpPr>
            <p:cNvPr id="52" name="이등변 삼각형 51"/>
            <p:cNvSpPr/>
            <p:nvPr/>
          </p:nvSpPr>
          <p:spPr>
            <a:xfrm rot="16200000">
              <a:off x="8126062" y="5451492"/>
              <a:ext cx="147551" cy="7264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8567738" y="5738813"/>
              <a:ext cx="90487" cy="71437"/>
            </a:xfrm>
            <a:custGeom>
              <a:avLst/>
              <a:gdLst>
                <a:gd name="connsiteX0" fmla="*/ 0 w 90487"/>
                <a:gd name="connsiteY0" fmla="*/ 71437 h 71437"/>
                <a:gd name="connsiteX1" fmla="*/ 66675 w 90487"/>
                <a:gd name="connsiteY1" fmla="*/ 66675 h 71437"/>
                <a:gd name="connsiteX2" fmla="*/ 80962 w 90487"/>
                <a:gd name="connsiteY2" fmla="*/ 61912 h 71437"/>
                <a:gd name="connsiteX3" fmla="*/ 90487 w 90487"/>
                <a:gd name="connsiteY3" fmla="*/ 47625 h 71437"/>
                <a:gd name="connsiteX4" fmla="*/ 80962 w 90487"/>
                <a:gd name="connsiteY4" fmla="*/ 19050 h 71437"/>
                <a:gd name="connsiteX5" fmla="*/ 66675 w 90487"/>
                <a:gd name="connsiteY5" fmla="*/ 9525 h 71437"/>
                <a:gd name="connsiteX6" fmla="*/ 57150 w 90487"/>
                <a:gd name="connsiteY6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" h="71437">
                  <a:moveTo>
                    <a:pt x="0" y="71437"/>
                  </a:moveTo>
                  <a:cubicBezTo>
                    <a:pt x="22225" y="69850"/>
                    <a:pt x="44546" y="69278"/>
                    <a:pt x="66675" y="66675"/>
                  </a:cubicBezTo>
                  <a:cubicBezTo>
                    <a:pt x="71661" y="66088"/>
                    <a:pt x="77042" y="65048"/>
                    <a:pt x="80962" y="61912"/>
                  </a:cubicBezTo>
                  <a:cubicBezTo>
                    <a:pt x="85431" y="58336"/>
                    <a:pt x="87312" y="52387"/>
                    <a:pt x="90487" y="47625"/>
                  </a:cubicBezTo>
                  <a:cubicBezTo>
                    <a:pt x="87312" y="38100"/>
                    <a:pt x="86283" y="27564"/>
                    <a:pt x="80962" y="19050"/>
                  </a:cubicBezTo>
                  <a:cubicBezTo>
                    <a:pt x="77929" y="14196"/>
                    <a:pt x="71144" y="13101"/>
                    <a:pt x="66675" y="9525"/>
                  </a:cubicBezTo>
                  <a:cubicBezTo>
                    <a:pt x="63169" y="6720"/>
                    <a:pt x="60325" y="3175"/>
                    <a:pt x="571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 rot="8146214">
            <a:off x="10940591" y="3290341"/>
            <a:ext cx="1463959" cy="266700"/>
            <a:chOff x="7836613" y="5738813"/>
            <a:chExt cx="821612" cy="149679"/>
          </a:xfrm>
        </p:grpSpPr>
        <p:sp>
          <p:nvSpPr>
            <p:cNvPr id="55" name="이등변 삼각형 54"/>
            <p:cNvSpPr/>
            <p:nvPr/>
          </p:nvSpPr>
          <p:spPr>
            <a:xfrm rot="16200000">
              <a:off x="8126062" y="5451492"/>
              <a:ext cx="147551" cy="7264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8567738" y="5738813"/>
              <a:ext cx="90487" cy="71437"/>
            </a:xfrm>
            <a:custGeom>
              <a:avLst/>
              <a:gdLst>
                <a:gd name="connsiteX0" fmla="*/ 0 w 90487"/>
                <a:gd name="connsiteY0" fmla="*/ 71437 h 71437"/>
                <a:gd name="connsiteX1" fmla="*/ 66675 w 90487"/>
                <a:gd name="connsiteY1" fmla="*/ 66675 h 71437"/>
                <a:gd name="connsiteX2" fmla="*/ 80962 w 90487"/>
                <a:gd name="connsiteY2" fmla="*/ 61912 h 71437"/>
                <a:gd name="connsiteX3" fmla="*/ 90487 w 90487"/>
                <a:gd name="connsiteY3" fmla="*/ 47625 h 71437"/>
                <a:gd name="connsiteX4" fmla="*/ 80962 w 90487"/>
                <a:gd name="connsiteY4" fmla="*/ 19050 h 71437"/>
                <a:gd name="connsiteX5" fmla="*/ 66675 w 90487"/>
                <a:gd name="connsiteY5" fmla="*/ 9525 h 71437"/>
                <a:gd name="connsiteX6" fmla="*/ 57150 w 90487"/>
                <a:gd name="connsiteY6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" h="71437">
                  <a:moveTo>
                    <a:pt x="0" y="71437"/>
                  </a:moveTo>
                  <a:cubicBezTo>
                    <a:pt x="22225" y="69850"/>
                    <a:pt x="44546" y="69278"/>
                    <a:pt x="66675" y="66675"/>
                  </a:cubicBezTo>
                  <a:cubicBezTo>
                    <a:pt x="71661" y="66088"/>
                    <a:pt x="77042" y="65048"/>
                    <a:pt x="80962" y="61912"/>
                  </a:cubicBezTo>
                  <a:cubicBezTo>
                    <a:pt x="85431" y="58336"/>
                    <a:pt x="87312" y="52387"/>
                    <a:pt x="90487" y="47625"/>
                  </a:cubicBezTo>
                  <a:cubicBezTo>
                    <a:pt x="87312" y="38100"/>
                    <a:pt x="86283" y="27564"/>
                    <a:pt x="80962" y="19050"/>
                  </a:cubicBezTo>
                  <a:cubicBezTo>
                    <a:pt x="77929" y="14196"/>
                    <a:pt x="71144" y="13101"/>
                    <a:pt x="66675" y="9525"/>
                  </a:cubicBezTo>
                  <a:cubicBezTo>
                    <a:pt x="63169" y="6720"/>
                    <a:pt x="60325" y="3175"/>
                    <a:pt x="571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 rot="8146214">
            <a:off x="9725555" y="4327586"/>
            <a:ext cx="1463959" cy="266700"/>
            <a:chOff x="7836613" y="5738813"/>
            <a:chExt cx="821612" cy="149679"/>
          </a:xfrm>
        </p:grpSpPr>
        <p:sp>
          <p:nvSpPr>
            <p:cNvPr id="58" name="이등변 삼각형 57"/>
            <p:cNvSpPr/>
            <p:nvPr/>
          </p:nvSpPr>
          <p:spPr>
            <a:xfrm rot="16200000">
              <a:off x="8126062" y="5451492"/>
              <a:ext cx="147551" cy="7264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8567738" y="5738813"/>
              <a:ext cx="90487" cy="71437"/>
            </a:xfrm>
            <a:custGeom>
              <a:avLst/>
              <a:gdLst>
                <a:gd name="connsiteX0" fmla="*/ 0 w 90487"/>
                <a:gd name="connsiteY0" fmla="*/ 71437 h 71437"/>
                <a:gd name="connsiteX1" fmla="*/ 66675 w 90487"/>
                <a:gd name="connsiteY1" fmla="*/ 66675 h 71437"/>
                <a:gd name="connsiteX2" fmla="*/ 80962 w 90487"/>
                <a:gd name="connsiteY2" fmla="*/ 61912 h 71437"/>
                <a:gd name="connsiteX3" fmla="*/ 90487 w 90487"/>
                <a:gd name="connsiteY3" fmla="*/ 47625 h 71437"/>
                <a:gd name="connsiteX4" fmla="*/ 80962 w 90487"/>
                <a:gd name="connsiteY4" fmla="*/ 19050 h 71437"/>
                <a:gd name="connsiteX5" fmla="*/ 66675 w 90487"/>
                <a:gd name="connsiteY5" fmla="*/ 9525 h 71437"/>
                <a:gd name="connsiteX6" fmla="*/ 57150 w 90487"/>
                <a:gd name="connsiteY6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" h="71437">
                  <a:moveTo>
                    <a:pt x="0" y="71437"/>
                  </a:moveTo>
                  <a:cubicBezTo>
                    <a:pt x="22225" y="69850"/>
                    <a:pt x="44546" y="69278"/>
                    <a:pt x="66675" y="66675"/>
                  </a:cubicBezTo>
                  <a:cubicBezTo>
                    <a:pt x="71661" y="66088"/>
                    <a:pt x="77042" y="65048"/>
                    <a:pt x="80962" y="61912"/>
                  </a:cubicBezTo>
                  <a:cubicBezTo>
                    <a:pt x="85431" y="58336"/>
                    <a:pt x="87312" y="52387"/>
                    <a:pt x="90487" y="47625"/>
                  </a:cubicBezTo>
                  <a:cubicBezTo>
                    <a:pt x="87312" y="38100"/>
                    <a:pt x="86283" y="27564"/>
                    <a:pt x="80962" y="19050"/>
                  </a:cubicBezTo>
                  <a:cubicBezTo>
                    <a:pt x="77929" y="14196"/>
                    <a:pt x="71144" y="13101"/>
                    <a:pt x="66675" y="9525"/>
                  </a:cubicBezTo>
                  <a:cubicBezTo>
                    <a:pt x="63169" y="6720"/>
                    <a:pt x="60325" y="3175"/>
                    <a:pt x="571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899139" y="4336124"/>
            <a:ext cx="316882" cy="1534470"/>
            <a:chOff x="1651782" y="5658248"/>
            <a:chExt cx="316882" cy="1534470"/>
          </a:xfrm>
        </p:grpSpPr>
        <p:sp>
          <p:nvSpPr>
            <p:cNvPr id="50" name="원통 49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62" name="이등변 삼각형 61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 62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/>
          <p:cNvGrpSpPr/>
          <p:nvPr/>
        </p:nvGrpSpPr>
        <p:grpSpPr>
          <a:xfrm rot="16200000">
            <a:off x="-247698" y="4970008"/>
            <a:ext cx="1463959" cy="266700"/>
            <a:chOff x="7836613" y="5738813"/>
            <a:chExt cx="821612" cy="149679"/>
          </a:xfrm>
        </p:grpSpPr>
        <p:sp>
          <p:nvSpPr>
            <p:cNvPr id="65" name="이등변 삼각형 64"/>
            <p:cNvSpPr/>
            <p:nvPr/>
          </p:nvSpPr>
          <p:spPr>
            <a:xfrm rot="16200000">
              <a:off x="8126062" y="5451492"/>
              <a:ext cx="147551" cy="7264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8567738" y="5738813"/>
              <a:ext cx="90487" cy="71437"/>
            </a:xfrm>
            <a:custGeom>
              <a:avLst/>
              <a:gdLst>
                <a:gd name="connsiteX0" fmla="*/ 0 w 90487"/>
                <a:gd name="connsiteY0" fmla="*/ 71437 h 71437"/>
                <a:gd name="connsiteX1" fmla="*/ 66675 w 90487"/>
                <a:gd name="connsiteY1" fmla="*/ 66675 h 71437"/>
                <a:gd name="connsiteX2" fmla="*/ 80962 w 90487"/>
                <a:gd name="connsiteY2" fmla="*/ 61912 h 71437"/>
                <a:gd name="connsiteX3" fmla="*/ 90487 w 90487"/>
                <a:gd name="connsiteY3" fmla="*/ 47625 h 71437"/>
                <a:gd name="connsiteX4" fmla="*/ 80962 w 90487"/>
                <a:gd name="connsiteY4" fmla="*/ 19050 h 71437"/>
                <a:gd name="connsiteX5" fmla="*/ 66675 w 90487"/>
                <a:gd name="connsiteY5" fmla="*/ 9525 h 71437"/>
                <a:gd name="connsiteX6" fmla="*/ 57150 w 90487"/>
                <a:gd name="connsiteY6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" h="71437">
                  <a:moveTo>
                    <a:pt x="0" y="71437"/>
                  </a:moveTo>
                  <a:cubicBezTo>
                    <a:pt x="22225" y="69850"/>
                    <a:pt x="44546" y="69278"/>
                    <a:pt x="66675" y="66675"/>
                  </a:cubicBezTo>
                  <a:cubicBezTo>
                    <a:pt x="71661" y="66088"/>
                    <a:pt x="77042" y="65048"/>
                    <a:pt x="80962" y="61912"/>
                  </a:cubicBezTo>
                  <a:cubicBezTo>
                    <a:pt x="85431" y="58336"/>
                    <a:pt x="87312" y="52387"/>
                    <a:pt x="90487" y="47625"/>
                  </a:cubicBezTo>
                  <a:cubicBezTo>
                    <a:pt x="87312" y="38100"/>
                    <a:pt x="86283" y="27564"/>
                    <a:pt x="80962" y="19050"/>
                  </a:cubicBezTo>
                  <a:cubicBezTo>
                    <a:pt x="77929" y="14196"/>
                    <a:pt x="71144" y="13101"/>
                    <a:pt x="66675" y="9525"/>
                  </a:cubicBezTo>
                  <a:cubicBezTo>
                    <a:pt x="63169" y="6720"/>
                    <a:pt x="60325" y="3175"/>
                    <a:pt x="571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7" name="Picture 2" descr="https://storage3.ilyo.co.kr/contents/article/images/2004/0711/108947280424736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r="29600"/>
          <a:stretch/>
        </p:blipFill>
        <p:spPr bwMode="auto">
          <a:xfrm>
            <a:off x="2696485" y="4145225"/>
            <a:ext cx="885826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 rot="5400000">
            <a:off x="7776981" y="5061057"/>
            <a:ext cx="316882" cy="1534470"/>
            <a:chOff x="1651782" y="5658248"/>
            <a:chExt cx="316882" cy="1534470"/>
          </a:xfrm>
        </p:grpSpPr>
        <p:sp>
          <p:nvSpPr>
            <p:cNvPr id="70" name="원통 69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72" name="이등변 삼각형 71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2896346" y="15186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우산보관타워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95994" y="3908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151270" y="623843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우산보관통삽입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314678" y="377099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탈수 건조 </a:t>
            </a:r>
            <a:r>
              <a:rPr lang="ko-KR" altLang="en-US" dirty="0" err="1" smtClean="0"/>
              <a:t>향균</a:t>
            </a:r>
            <a:endParaRPr lang="ko-KR" altLang="en-US" dirty="0"/>
          </a:p>
        </p:txBody>
      </p:sp>
      <p:grpSp>
        <p:nvGrpSpPr>
          <p:cNvPr id="78" name="그룹 77"/>
          <p:cNvGrpSpPr/>
          <p:nvPr/>
        </p:nvGrpSpPr>
        <p:grpSpPr>
          <a:xfrm rot="12940426">
            <a:off x="4158533" y="3541772"/>
            <a:ext cx="316882" cy="1534470"/>
            <a:chOff x="1651782" y="5658248"/>
            <a:chExt cx="316882" cy="1534470"/>
          </a:xfrm>
        </p:grpSpPr>
        <p:sp>
          <p:nvSpPr>
            <p:cNvPr id="79" name="원통 78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" name="그룹 79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81" name="이등변 삼각형 80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3808155" y="62384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보관</a:t>
            </a:r>
            <a:endParaRPr lang="ko-KR" altLang="en-US" dirty="0"/>
          </a:p>
        </p:txBody>
      </p:sp>
      <p:grpSp>
        <p:nvGrpSpPr>
          <p:cNvPr id="86" name="그룹 85"/>
          <p:cNvGrpSpPr/>
          <p:nvPr/>
        </p:nvGrpSpPr>
        <p:grpSpPr>
          <a:xfrm rot="16200000">
            <a:off x="4799036" y="4970008"/>
            <a:ext cx="1463959" cy="266700"/>
            <a:chOff x="7836613" y="5738813"/>
            <a:chExt cx="821612" cy="149679"/>
          </a:xfrm>
        </p:grpSpPr>
        <p:sp>
          <p:nvSpPr>
            <p:cNvPr id="87" name="이등변 삼각형 86"/>
            <p:cNvSpPr/>
            <p:nvPr/>
          </p:nvSpPr>
          <p:spPr>
            <a:xfrm rot="16200000">
              <a:off x="8126062" y="5451492"/>
              <a:ext cx="147551" cy="7264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8567738" y="5738813"/>
              <a:ext cx="90487" cy="71437"/>
            </a:xfrm>
            <a:custGeom>
              <a:avLst/>
              <a:gdLst>
                <a:gd name="connsiteX0" fmla="*/ 0 w 90487"/>
                <a:gd name="connsiteY0" fmla="*/ 71437 h 71437"/>
                <a:gd name="connsiteX1" fmla="*/ 66675 w 90487"/>
                <a:gd name="connsiteY1" fmla="*/ 66675 h 71437"/>
                <a:gd name="connsiteX2" fmla="*/ 80962 w 90487"/>
                <a:gd name="connsiteY2" fmla="*/ 61912 h 71437"/>
                <a:gd name="connsiteX3" fmla="*/ 90487 w 90487"/>
                <a:gd name="connsiteY3" fmla="*/ 47625 h 71437"/>
                <a:gd name="connsiteX4" fmla="*/ 80962 w 90487"/>
                <a:gd name="connsiteY4" fmla="*/ 19050 h 71437"/>
                <a:gd name="connsiteX5" fmla="*/ 66675 w 90487"/>
                <a:gd name="connsiteY5" fmla="*/ 9525 h 71437"/>
                <a:gd name="connsiteX6" fmla="*/ 57150 w 90487"/>
                <a:gd name="connsiteY6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" h="71437">
                  <a:moveTo>
                    <a:pt x="0" y="71437"/>
                  </a:moveTo>
                  <a:cubicBezTo>
                    <a:pt x="22225" y="69850"/>
                    <a:pt x="44546" y="69278"/>
                    <a:pt x="66675" y="66675"/>
                  </a:cubicBezTo>
                  <a:cubicBezTo>
                    <a:pt x="71661" y="66088"/>
                    <a:pt x="77042" y="65048"/>
                    <a:pt x="80962" y="61912"/>
                  </a:cubicBezTo>
                  <a:cubicBezTo>
                    <a:pt x="85431" y="58336"/>
                    <a:pt x="87312" y="52387"/>
                    <a:pt x="90487" y="47625"/>
                  </a:cubicBezTo>
                  <a:cubicBezTo>
                    <a:pt x="87312" y="38100"/>
                    <a:pt x="86283" y="27564"/>
                    <a:pt x="80962" y="19050"/>
                  </a:cubicBezTo>
                  <a:cubicBezTo>
                    <a:pt x="77929" y="14196"/>
                    <a:pt x="71144" y="13101"/>
                    <a:pt x="66675" y="9525"/>
                  </a:cubicBezTo>
                  <a:cubicBezTo>
                    <a:pt x="63169" y="6720"/>
                    <a:pt x="60325" y="3175"/>
                    <a:pt x="571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5201787" y="62384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배출</a:t>
            </a:r>
            <a:endParaRPr lang="ko-KR" altLang="en-US" dirty="0"/>
          </a:p>
        </p:txBody>
      </p:sp>
      <p:grpSp>
        <p:nvGrpSpPr>
          <p:cNvPr id="94" name="그룹 93"/>
          <p:cNvGrpSpPr/>
          <p:nvPr/>
        </p:nvGrpSpPr>
        <p:grpSpPr>
          <a:xfrm rot="12940426">
            <a:off x="4605196" y="3541772"/>
            <a:ext cx="316882" cy="1534470"/>
            <a:chOff x="1651782" y="5658248"/>
            <a:chExt cx="316882" cy="1534470"/>
          </a:xfrm>
        </p:grpSpPr>
        <p:sp>
          <p:nvSpPr>
            <p:cNvPr id="95" name="원통 94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" name="그룹 95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97" name="이등변 삼각형 96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자유형 97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474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148" y="1874207"/>
            <a:ext cx="1638529" cy="676541"/>
          </a:xfrm>
          <a:prstGeom prst="rect">
            <a:avLst/>
          </a:prstGeom>
        </p:spPr>
      </p:pic>
      <p:sp>
        <p:nvSpPr>
          <p:cNvPr id="6" name="원통 5"/>
          <p:cNvSpPr/>
          <p:nvPr/>
        </p:nvSpPr>
        <p:spPr>
          <a:xfrm rot="5400000">
            <a:off x="6453363" y="1834415"/>
            <a:ext cx="376921" cy="2623960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 6"/>
          <p:cNvSpPr/>
          <p:nvPr/>
        </p:nvSpPr>
        <p:spPr>
          <a:xfrm rot="5400000">
            <a:off x="5843763" y="2061737"/>
            <a:ext cx="376921" cy="2623960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194988" y="2733502"/>
            <a:ext cx="2407920" cy="451754"/>
            <a:chOff x="5212080" y="2209800"/>
            <a:chExt cx="2407920" cy="451754"/>
          </a:xfrm>
        </p:grpSpPr>
        <p:sp>
          <p:nvSpPr>
            <p:cNvPr id="8" name="이등변 삼각형 7"/>
            <p:cNvSpPr/>
            <p:nvPr/>
          </p:nvSpPr>
          <p:spPr>
            <a:xfrm rot="16200000">
              <a:off x="6027420" y="1434734"/>
              <a:ext cx="411480" cy="20421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7246620" y="2209800"/>
              <a:ext cx="373380" cy="251460"/>
            </a:xfrm>
            <a:custGeom>
              <a:avLst/>
              <a:gdLst>
                <a:gd name="connsiteX0" fmla="*/ 0 w 373380"/>
                <a:gd name="connsiteY0" fmla="*/ 251460 h 251460"/>
                <a:gd name="connsiteX1" fmla="*/ 236220 w 373380"/>
                <a:gd name="connsiteY1" fmla="*/ 236220 h 251460"/>
                <a:gd name="connsiteX2" fmla="*/ 297180 w 373380"/>
                <a:gd name="connsiteY2" fmla="*/ 228600 h 251460"/>
                <a:gd name="connsiteX3" fmla="*/ 342900 w 373380"/>
                <a:gd name="connsiteY3" fmla="*/ 205740 h 251460"/>
                <a:gd name="connsiteX4" fmla="*/ 358140 w 373380"/>
                <a:gd name="connsiteY4" fmla="*/ 182880 h 251460"/>
                <a:gd name="connsiteX5" fmla="*/ 365760 w 373380"/>
                <a:gd name="connsiteY5" fmla="*/ 152400 h 251460"/>
                <a:gd name="connsiteX6" fmla="*/ 373380 w 373380"/>
                <a:gd name="connsiteY6" fmla="*/ 129540 h 251460"/>
                <a:gd name="connsiteX7" fmla="*/ 365760 w 373380"/>
                <a:gd name="connsiteY7" fmla="*/ 76200 h 251460"/>
                <a:gd name="connsiteX8" fmla="*/ 312420 w 373380"/>
                <a:gd name="connsiteY8" fmla="*/ 22860 h 251460"/>
                <a:gd name="connsiteX9" fmla="*/ 259080 w 373380"/>
                <a:gd name="connsiteY9" fmla="*/ 0 h 251460"/>
                <a:gd name="connsiteX10" fmla="*/ 198120 w 373380"/>
                <a:gd name="connsiteY10" fmla="*/ 762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" h="251460">
                  <a:moveTo>
                    <a:pt x="0" y="251460"/>
                  </a:moveTo>
                  <a:cubicBezTo>
                    <a:pt x="118133" y="231771"/>
                    <a:pt x="-9729" y="251126"/>
                    <a:pt x="236220" y="236220"/>
                  </a:cubicBezTo>
                  <a:cubicBezTo>
                    <a:pt x="256661" y="234981"/>
                    <a:pt x="276860" y="231140"/>
                    <a:pt x="297180" y="228600"/>
                  </a:cubicBezTo>
                  <a:cubicBezTo>
                    <a:pt x="315773" y="222402"/>
                    <a:pt x="328128" y="220512"/>
                    <a:pt x="342900" y="205740"/>
                  </a:cubicBezTo>
                  <a:cubicBezTo>
                    <a:pt x="349376" y="199264"/>
                    <a:pt x="353060" y="190500"/>
                    <a:pt x="358140" y="182880"/>
                  </a:cubicBezTo>
                  <a:cubicBezTo>
                    <a:pt x="360680" y="172720"/>
                    <a:pt x="362883" y="162470"/>
                    <a:pt x="365760" y="152400"/>
                  </a:cubicBezTo>
                  <a:cubicBezTo>
                    <a:pt x="367967" y="144677"/>
                    <a:pt x="373380" y="137572"/>
                    <a:pt x="373380" y="129540"/>
                  </a:cubicBezTo>
                  <a:cubicBezTo>
                    <a:pt x="373380" y="111579"/>
                    <a:pt x="372207" y="92963"/>
                    <a:pt x="365760" y="76200"/>
                  </a:cubicBezTo>
                  <a:cubicBezTo>
                    <a:pt x="341842" y="14013"/>
                    <a:pt x="347825" y="40562"/>
                    <a:pt x="312420" y="22860"/>
                  </a:cubicBezTo>
                  <a:cubicBezTo>
                    <a:pt x="259797" y="-3452"/>
                    <a:pt x="322515" y="15859"/>
                    <a:pt x="259080" y="0"/>
                  </a:cubicBezTo>
                  <a:cubicBezTo>
                    <a:pt x="213508" y="9114"/>
                    <a:pt x="233932" y="7620"/>
                    <a:pt x="198120" y="76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4838541" y="3146395"/>
            <a:ext cx="3488267" cy="1"/>
          </a:xfrm>
          <a:prstGeom prst="line">
            <a:avLst/>
          </a:prstGeom>
          <a:ln w="127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562528" y="3373717"/>
            <a:ext cx="3238500" cy="1"/>
          </a:xfrm>
          <a:prstGeom prst="line">
            <a:avLst/>
          </a:prstGeom>
          <a:ln w="127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40238" y="27382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모터축</a:t>
            </a:r>
            <a:endParaRPr lang="ko-KR" altLang="en-US" dirty="0"/>
          </a:p>
        </p:txBody>
      </p:sp>
      <p:sp>
        <p:nvSpPr>
          <p:cNvPr id="18" name="자유형 17"/>
          <p:cNvSpPr/>
          <p:nvPr/>
        </p:nvSpPr>
        <p:spPr>
          <a:xfrm>
            <a:off x="5636572" y="2003069"/>
            <a:ext cx="160020" cy="754380"/>
          </a:xfrm>
          <a:custGeom>
            <a:avLst/>
            <a:gdLst>
              <a:gd name="connsiteX0" fmla="*/ 160020 w 160020"/>
              <a:gd name="connsiteY0" fmla="*/ 0 h 754380"/>
              <a:gd name="connsiteX1" fmla="*/ 144780 w 160020"/>
              <a:gd name="connsiteY1" fmla="*/ 68580 h 754380"/>
              <a:gd name="connsiteX2" fmla="*/ 83820 w 160020"/>
              <a:gd name="connsiteY2" fmla="*/ 137160 h 754380"/>
              <a:gd name="connsiteX3" fmla="*/ 45720 w 160020"/>
              <a:gd name="connsiteY3" fmla="*/ 175260 h 754380"/>
              <a:gd name="connsiteX4" fmla="*/ 15240 w 160020"/>
              <a:gd name="connsiteY4" fmla="*/ 213360 h 754380"/>
              <a:gd name="connsiteX5" fmla="*/ 0 w 160020"/>
              <a:gd name="connsiteY5" fmla="*/ 243840 h 754380"/>
              <a:gd name="connsiteX6" fmla="*/ 7620 w 160020"/>
              <a:gd name="connsiteY6" fmla="*/ 289560 h 754380"/>
              <a:gd name="connsiteX7" fmla="*/ 45720 w 160020"/>
              <a:gd name="connsiteY7" fmla="*/ 335280 h 754380"/>
              <a:gd name="connsiteX8" fmla="*/ 60960 w 160020"/>
              <a:gd name="connsiteY8" fmla="*/ 396240 h 754380"/>
              <a:gd name="connsiteX9" fmla="*/ 99060 w 160020"/>
              <a:gd name="connsiteY9" fmla="*/ 609600 h 754380"/>
              <a:gd name="connsiteX10" fmla="*/ 91440 w 160020"/>
              <a:gd name="connsiteY10" fmla="*/ 685800 h 754380"/>
              <a:gd name="connsiteX11" fmla="*/ 45720 w 160020"/>
              <a:gd name="connsiteY11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20" h="754380">
                <a:moveTo>
                  <a:pt x="160020" y="0"/>
                </a:moveTo>
                <a:cubicBezTo>
                  <a:pt x="154940" y="22860"/>
                  <a:pt x="152185" y="46364"/>
                  <a:pt x="144780" y="68580"/>
                </a:cubicBezTo>
                <a:cubicBezTo>
                  <a:pt x="137981" y="88976"/>
                  <a:pt x="88015" y="132965"/>
                  <a:pt x="83820" y="137160"/>
                </a:cubicBezTo>
                <a:lnTo>
                  <a:pt x="45720" y="175260"/>
                </a:lnTo>
                <a:cubicBezTo>
                  <a:pt x="27527" y="229840"/>
                  <a:pt x="53537" y="167404"/>
                  <a:pt x="15240" y="213360"/>
                </a:cubicBezTo>
                <a:cubicBezTo>
                  <a:pt x="7968" y="222086"/>
                  <a:pt x="5080" y="233680"/>
                  <a:pt x="0" y="243840"/>
                </a:cubicBezTo>
                <a:cubicBezTo>
                  <a:pt x="2540" y="259080"/>
                  <a:pt x="2734" y="274903"/>
                  <a:pt x="7620" y="289560"/>
                </a:cubicBezTo>
                <a:cubicBezTo>
                  <a:pt x="12924" y="305473"/>
                  <a:pt x="35109" y="324669"/>
                  <a:pt x="45720" y="335280"/>
                </a:cubicBezTo>
                <a:cubicBezTo>
                  <a:pt x="50800" y="355600"/>
                  <a:pt x="59354" y="375356"/>
                  <a:pt x="60960" y="396240"/>
                </a:cubicBezTo>
                <a:cubicBezTo>
                  <a:pt x="76902" y="603491"/>
                  <a:pt x="21089" y="557619"/>
                  <a:pt x="99060" y="609600"/>
                </a:cubicBezTo>
                <a:cubicBezTo>
                  <a:pt x="96520" y="635000"/>
                  <a:pt x="100692" y="662009"/>
                  <a:pt x="91440" y="685800"/>
                </a:cubicBezTo>
                <a:cubicBezTo>
                  <a:pt x="44196" y="807285"/>
                  <a:pt x="45720" y="715511"/>
                  <a:pt x="45720" y="7543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368092" y="2033549"/>
            <a:ext cx="127345" cy="731520"/>
          </a:xfrm>
          <a:custGeom>
            <a:avLst/>
            <a:gdLst>
              <a:gd name="connsiteX0" fmla="*/ 114300 w 127345"/>
              <a:gd name="connsiteY0" fmla="*/ 0 h 731520"/>
              <a:gd name="connsiteX1" fmla="*/ 60960 w 127345"/>
              <a:gd name="connsiteY1" fmla="*/ 76200 h 731520"/>
              <a:gd name="connsiteX2" fmla="*/ 45720 w 127345"/>
              <a:gd name="connsiteY2" fmla="*/ 99060 h 731520"/>
              <a:gd name="connsiteX3" fmla="*/ 15240 w 127345"/>
              <a:gd name="connsiteY3" fmla="*/ 152400 h 731520"/>
              <a:gd name="connsiteX4" fmla="*/ 0 w 127345"/>
              <a:gd name="connsiteY4" fmla="*/ 205740 h 731520"/>
              <a:gd name="connsiteX5" fmla="*/ 15240 w 127345"/>
              <a:gd name="connsiteY5" fmla="*/ 297180 h 731520"/>
              <a:gd name="connsiteX6" fmla="*/ 60960 w 127345"/>
              <a:gd name="connsiteY6" fmla="*/ 327660 h 731520"/>
              <a:gd name="connsiteX7" fmla="*/ 106680 w 127345"/>
              <a:gd name="connsiteY7" fmla="*/ 365760 h 731520"/>
              <a:gd name="connsiteX8" fmla="*/ 114300 w 127345"/>
              <a:gd name="connsiteY8" fmla="*/ 388620 h 731520"/>
              <a:gd name="connsiteX9" fmla="*/ 114300 w 127345"/>
              <a:gd name="connsiteY9" fmla="*/ 586740 h 731520"/>
              <a:gd name="connsiteX10" fmla="*/ 68580 w 127345"/>
              <a:gd name="connsiteY10" fmla="*/ 655320 h 731520"/>
              <a:gd name="connsiteX11" fmla="*/ 53340 w 127345"/>
              <a:gd name="connsiteY11" fmla="*/ 701040 h 731520"/>
              <a:gd name="connsiteX12" fmla="*/ 38100 w 127345"/>
              <a:gd name="connsiteY12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7345" h="731520">
                <a:moveTo>
                  <a:pt x="114300" y="0"/>
                </a:moveTo>
                <a:lnTo>
                  <a:pt x="60960" y="76200"/>
                </a:lnTo>
                <a:cubicBezTo>
                  <a:pt x="55747" y="83730"/>
                  <a:pt x="50800" y="91440"/>
                  <a:pt x="45720" y="99060"/>
                </a:cubicBezTo>
                <a:cubicBezTo>
                  <a:pt x="30415" y="122018"/>
                  <a:pt x="26841" y="125330"/>
                  <a:pt x="15240" y="152400"/>
                </a:cubicBezTo>
                <a:cubicBezTo>
                  <a:pt x="8681" y="167704"/>
                  <a:pt x="3867" y="190273"/>
                  <a:pt x="0" y="205740"/>
                </a:cubicBezTo>
                <a:cubicBezTo>
                  <a:pt x="5080" y="236220"/>
                  <a:pt x="1421" y="269542"/>
                  <a:pt x="15240" y="297180"/>
                </a:cubicBezTo>
                <a:cubicBezTo>
                  <a:pt x="23431" y="313563"/>
                  <a:pt x="46502" y="316415"/>
                  <a:pt x="60960" y="327660"/>
                </a:cubicBezTo>
                <a:cubicBezTo>
                  <a:pt x="148967" y="396110"/>
                  <a:pt x="24992" y="311302"/>
                  <a:pt x="106680" y="365760"/>
                </a:cubicBezTo>
                <a:cubicBezTo>
                  <a:pt x="109220" y="373380"/>
                  <a:pt x="112093" y="380897"/>
                  <a:pt x="114300" y="388620"/>
                </a:cubicBezTo>
                <a:cubicBezTo>
                  <a:pt x="134265" y="458499"/>
                  <a:pt x="128920" y="488056"/>
                  <a:pt x="114300" y="586740"/>
                </a:cubicBezTo>
                <a:cubicBezTo>
                  <a:pt x="112491" y="598950"/>
                  <a:pt x="76672" y="644530"/>
                  <a:pt x="68580" y="655320"/>
                </a:cubicBezTo>
                <a:cubicBezTo>
                  <a:pt x="63500" y="670560"/>
                  <a:pt x="62251" y="687674"/>
                  <a:pt x="53340" y="701040"/>
                </a:cubicBezTo>
                <a:cubicBezTo>
                  <a:pt x="36691" y="726013"/>
                  <a:pt x="38100" y="714742"/>
                  <a:pt x="38100" y="7315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6878632" y="2048789"/>
            <a:ext cx="121920" cy="647700"/>
          </a:xfrm>
          <a:custGeom>
            <a:avLst/>
            <a:gdLst>
              <a:gd name="connsiteX0" fmla="*/ 121920 w 121920"/>
              <a:gd name="connsiteY0" fmla="*/ 0 h 647700"/>
              <a:gd name="connsiteX1" fmla="*/ 76200 w 121920"/>
              <a:gd name="connsiteY1" fmla="*/ 53340 h 647700"/>
              <a:gd name="connsiteX2" fmla="*/ 53340 w 121920"/>
              <a:gd name="connsiteY2" fmla="*/ 76200 h 647700"/>
              <a:gd name="connsiteX3" fmla="*/ 30480 w 121920"/>
              <a:gd name="connsiteY3" fmla="*/ 114300 h 647700"/>
              <a:gd name="connsiteX4" fmla="*/ 0 w 121920"/>
              <a:gd name="connsiteY4" fmla="*/ 167640 h 647700"/>
              <a:gd name="connsiteX5" fmla="*/ 22860 w 121920"/>
              <a:gd name="connsiteY5" fmla="*/ 304800 h 647700"/>
              <a:gd name="connsiteX6" fmla="*/ 45720 w 121920"/>
              <a:gd name="connsiteY6" fmla="*/ 335280 h 647700"/>
              <a:gd name="connsiteX7" fmla="*/ 45720 w 121920"/>
              <a:gd name="connsiteY7" fmla="*/ 624840 h 647700"/>
              <a:gd name="connsiteX8" fmla="*/ 38100 w 121920"/>
              <a:gd name="connsiteY8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" h="647700">
                <a:moveTo>
                  <a:pt x="121920" y="0"/>
                </a:moveTo>
                <a:cubicBezTo>
                  <a:pt x="22169" y="79801"/>
                  <a:pt x="116313" y="-6829"/>
                  <a:pt x="76200" y="53340"/>
                </a:cubicBezTo>
                <a:cubicBezTo>
                  <a:pt x="70222" y="62306"/>
                  <a:pt x="59806" y="67579"/>
                  <a:pt x="53340" y="76200"/>
                </a:cubicBezTo>
                <a:cubicBezTo>
                  <a:pt x="44454" y="88048"/>
                  <a:pt x="38330" y="101741"/>
                  <a:pt x="30480" y="114300"/>
                </a:cubicBezTo>
                <a:cubicBezTo>
                  <a:pt x="3554" y="157382"/>
                  <a:pt x="26015" y="115610"/>
                  <a:pt x="0" y="167640"/>
                </a:cubicBezTo>
                <a:cubicBezTo>
                  <a:pt x="5272" y="241452"/>
                  <a:pt x="-7318" y="256516"/>
                  <a:pt x="22860" y="304800"/>
                </a:cubicBezTo>
                <a:cubicBezTo>
                  <a:pt x="29591" y="315570"/>
                  <a:pt x="38100" y="325120"/>
                  <a:pt x="45720" y="335280"/>
                </a:cubicBezTo>
                <a:cubicBezTo>
                  <a:pt x="80949" y="440966"/>
                  <a:pt x="59278" y="367237"/>
                  <a:pt x="45720" y="624840"/>
                </a:cubicBezTo>
                <a:cubicBezTo>
                  <a:pt x="45298" y="632861"/>
                  <a:pt x="38100" y="647700"/>
                  <a:pt x="38100" y="647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476" y="3146395"/>
            <a:ext cx="903855" cy="7847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96592" y="15395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바람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96592" y="3680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건조</a:t>
            </a:r>
            <a:endParaRPr lang="ko-KR" altLang="en-US" dirty="0"/>
          </a:p>
        </p:txBody>
      </p:sp>
      <p:sp>
        <p:nvSpPr>
          <p:cNvPr id="24" name="정육면체 23"/>
          <p:cNvSpPr/>
          <p:nvPr/>
        </p:nvSpPr>
        <p:spPr>
          <a:xfrm>
            <a:off x="4360584" y="1492614"/>
            <a:ext cx="5589283" cy="2733235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534232" y="2560320"/>
            <a:ext cx="207818" cy="7745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79742" y="15395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향균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884593" y="2947588"/>
            <a:ext cx="2407920" cy="451754"/>
            <a:chOff x="5212080" y="2209800"/>
            <a:chExt cx="2407920" cy="451754"/>
          </a:xfrm>
        </p:grpSpPr>
        <p:sp>
          <p:nvSpPr>
            <p:cNvPr id="29" name="이등변 삼각형 28"/>
            <p:cNvSpPr/>
            <p:nvPr/>
          </p:nvSpPr>
          <p:spPr>
            <a:xfrm rot="16200000">
              <a:off x="6027420" y="1434734"/>
              <a:ext cx="411480" cy="20421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7246620" y="2209800"/>
              <a:ext cx="373380" cy="251460"/>
            </a:xfrm>
            <a:custGeom>
              <a:avLst/>
              <a:gdLst>
                <a:gd name="connsiteX0" fmla="*/ 0 w 373380"/>
                <a:gd name="connsiteY0" fmla="*/ 251460 h 251460"/>
                <a:gd name="connsiteX1" fmla="*/ 236220 w 373380"/>
                <a:gd name="connsiteY1" fmla="*/ 236220 h 251460"/>
                <a:gd name="connsiteX2" fmla="*/ 297180 w 373380"/>
                <a:gd name="connsiteY2" fmla="*/ 228600 h 251460"/>
                <a:gd name="connsiteX3" fmla="*/ 342900 w 373380"/>
                <a:gd name="connsiteY3" fmla="*/ 205740 h 251460"/>
                <a:gd name="connsiteX4" fmla="*/ 358140 w 373380"/>
                <a:gd name="connsiteY4" fmla="*/ 182880 h 251460"/>
                <a:gd name="connsiteX5" fmla="*/ 365760 w 373380"/>
                <a:gd name="connsiteY5" fmla="*/ 152400 h 251460"/>
                <a:gd name="connsiteX6" fmla="*/ 373380 w 373380"/>
                <a:gd name="connsiteY6" fmla="*/ 129540 h 251460"/>
                <a:gd name="connsiteX7" fmla="*/ 365760 w 373380"/>
                <a:gd name="connsiteY7" fmla="*/ 76200 h 251460"/>
                <a:gd name="connsiteX8" fmla="*/ 312420 w 373380"/>
                <a:gd name="connsiteY8" fmla="*/ 22860 h 251460"/>
                <a:gd name="connsiteX9" fmla="*/ 259080 w 373380"/>
                <a:gd name="connsiteY9" fmla="*/ 0 h 251460"/>
                <a:gd name="connsiteX10" fmla="*/ 198120 w 373380"/>
                <a:gd name="connsiteY10" fmla="*/ 762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" h="251460">
                  <a:moveTo>
                    <a:pt x="0" y="251460"/>
                  </a:moveTo>
                  <a:cubicBezTo>
                    <a:pt x="118133" y="231771"/>
                    <a:pt x="-9729" y="251126"/>
                    <a:pt x="236220" y="236220"/>
                  </a:cubicBezTo>
                  <a:cubicBezTo>
                    <a:pt x="256661" y="234981"/>
                    <a:pt x="276860" y="231140"/>
                    <a:pt x="297180" y="228600"/>
                  </a:cubicBezTo>
                  <a:cubicBezTo>
                    <a:pt x="315773" y="222402"/>
                    <a:pt x="328128" y="220512"/>
                    <a:pt x="342900" y="205740"/>
                  </a:cubicBezTo>
                  <a:cubicBezTo>
                    <a:pt x="349376" y="199264"/>
                    <a:pt x="353060" y="190500"/>
                    <a:pt x="358140" y="182880"/>
                  </a:cubicBezTo>
                  <a:cubicBezTo>
                    <a:pt x="360680" y="172720"/>
                    <a:pt x="362883" y="162470"/>
                    <a:pt x="365760" y="152400"/>
                  </a:cubicBezTo>
                  <a:cubicBezTo>
                    <a:pt x="367967" y="144677"/>
                    <a:pt x="373380" y="137572"/>
                    <a:pt x="373380" y="129540"/>
                  </a:cubicBezTo>
                  <a:cubicBezTo>
                    <a:pt x="373380" y="111579"/>
                    <a:pt x="372207" y="92963"/>
                    <a:pt x="365760" y="76200"/>
                  </a:cubicBezTo>
                  <a:cubicBezTo>
                    <a:pt x="341842" y="14013"/>
                    <a:pt x="347825" y="40562"/>
                    <a:pt x="312420" y="22860"/>
                  </a:cubicBezTo>
                  <a:cubicBezTo>
                    <a:pt x="259797" y="-3452"/>
                    <a:pt x="322515" y="15859"/>
                    <a:pt x="259080" y="0"/>
                  </a:cubicBezTo>
                  <a:cubicBezTo>
                    <a:pt x="213508" y="9114"/>
                    <a:pt x="233932" y="7620"/>
                    <a:pt x="198120" y="76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5400000">
            <a:off x="719939" y="1129320"/>
            <a:ext cx="316882" cy="1534470"/>
            <a:chOff x="1651782" y="5658248"/>
            <a:chExt cx="316882" cy="1534470"/>
          </a:xfrm>
        </p:grpSpPr>
        <p:sp>
          <p:nvSpPr>
            <p:cNvPr id="32" name="원통 31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34" name="이등변 삼각형 33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2779717" y="3680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배출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360718" y="3680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투입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>
            <a:off x="9784080" y="2947588"/>
            <a:ext cx="2407920" cy="451754"/>
            <a:chOff x="5212080" y="2209800"/>
            <a:chExt cx="2407920" cy="451754"/>
          </a:xfrm>
        </p:grpSpPr>
        <p:sp>
          <p:nvSpPr>
            <p:cNvPr id="39" name="이등변 삼각형 38"/>
            <p:cNvSpPr/>
            <p:nvPr/>
          </p:nvSpPr>
          <p:spPr>
            <a:xfrm rot="16200000">
              <a:off x="6027420" y="1434734"/>
              <a:ext cx="411480" cy="204216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7246620" y="2209800"/>
              <a:ext cx="373380" cy="251460"/>
            </a:xfrm>
            <a:custGeom>
              <a:avLst/>
              <a:gdLst>
                <a:gd name="connsiteX0" fmla="*/ 0 w 373380"/>
                <a:gd name="connsiteY0" fmla="*/ 251460 h 251460"/>
                <a:gd name="connsiteX1" fmla="*/ 236220 w 373380"/>
                <a:gd name="connsiteY1" fmla="*/ 236220 h 251460"/>
                <a:gd name="connsiteX2" fmla="*/ 297180 w 373380"/>
                <a:gd name="connsiteY2" fmla="*/ 228600 h 251460"/>
                <a:gd name="connsiteX3" fmla="*/ 342900 w 373380"/>
                <a:gd name="connsiteY3" fmla="*/ 205740 h 251460"/>
                <a:gd name="connsiteX4" fmla="*/ 358140 w 373380"/>
                <a:gd name="connsiteY4" fmla="*/ 182880 h 251460"/>
                <a:gd name="connsiteX5" fmla="*/ 365760 w 373380"/>
                <a:gd name="connsiteY5" fmla="*/ 152400 h 251460"/>
                <a:gd name="connsiteX6" fmla="*/ 373380 w 373380"/>
                <a:gd name="connsiteY6" fmla="*/ 129540 h 251460"/>
                <a:gd name="connsiteX7" fmla="*/ 365760 w 373380"/>
                <a:gd name="connsiteY7" fmla="*/ 76200 h 251460"/>
                <a:gd name="connsiteX8" fmla="*/ 312420 w 373380"/>
                <a:gd name="connsiteY8" fmla="*/ 22860 h 251460"/>
                <a:gd name="connsiteX9" fmla="*/ 259080 w 373380"/>
                <a:gd name="connsiteY9" fmla="*/ 0 h 251460"/>
                <a:gd name="connsiteX10" fmla="*/ 198120 w 373380"/>
                <a:gd name="connsiteY10" fmla="*/ 762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380" h="251460">
                  <a:moveTo>
                    <a:pt x="0" y="251460"/>
                  </a:moveTo>
                  <a:cubicBezTo>
                    <a:pt x="118133" y="231771"/>
                    <a:pt x="-9729" y="251126"/>
                    <a:pt x="236220" y="236220"/>
                  </a:cubicBezTo>
                  <a:cubicBezTo>
                    <a:pt x="256661" y="234981"/>
                    <a:pt x="276860" y="231140"/>
                    <a:pt x="297180" y="228600"/>
                  </a:cubicBezTo>
                  <a:cubicBezTo>
                    <a:pt x="315773" y="222402"/>
                    <a:pt x="328128" y="220512"/>
                    <a:pt x="342900" y="205740"/>
                  </a:cubicBezTo>
                  <a:cubicBezTo>
                    <a:pt x="349376" y="199264"/>
                    <a:pt x="353060" y="190500"/>
                    <a:pt x="358140" y="182880"/>
                  </a:cubicBezTo>
                  <a:cubicBezTo>
                    <a:pt x="360680" y="172720"/>
                    <a:pt x="362883" y="162470"/>
                    <a:pt x="365760" y="152400"/>
                  </a:cubicBezTo>
                  <a:cubicBezTo>
                    <a:pt x="367967" y="144677"/>
                    <a:pt x="373380" y="137572"/>
                    <a:pt x="373380" y="129540"/>
                  </a:cubicBezTo>
                  <a:cubicBezTo>
                    <a:pt x="373380" y="111579"/>
                    <a:pt x="372207" y="92963"/>
                    <a:pt x="365760" y="76200"/>
                  </a:cubicBezTo>
                  <a:cubicBezTo>
                    <a:pt x="341842" y="14013"/>
                    <a:pt x="347825" y="40562"/>
                    <a:pt x="312420" y="22860"/>
                  </a:cubicBezTo>
                  <a:cubicBezTo>
                    <a:pt x="259797" y="-3452"/>
                    <a:pt x="322515" y="15859"/>
                    <a:pt x="259080" y="0"/>
                  </a:cubicBezTo>
                  <a:cubicBezTo>
                    <a:pt x="213508" y="9114"/>
                    <a:pt x="233932" y="7620"/>
                    <a:pt x="198120" y="76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30474" y="23838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보관</a:t>
            </a:r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 rot="5400000">
            <a:off x="719939" y="756793"/>
            <a:ext cx="316882" cy="1534470"/>
            <a:chOff x="1651782" y="5658248"/>
            <a:chExt cx="316882" cy="1534470"/>
          </a:xfrm>
        </p:grpSpPr>
        <p:sp>
          <p:nvSpPr>
            <p:cNvPr id="44" name="원통 43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46" name="이등변 삼각형 45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자유형 46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 rot="5400000">
            <a:off x="719939" y="337598"/>
            <a:ext cx="316882" cy="1534470"/>
            <a:chOff x="1651782" y="5658248"/>
            <a:chExt cx="316882" cy="1534470"/>
          </a:xfrm>
        </p:grpSpPr>
        <p:sp>
          <p:nvSpPr>
            <p:cNvPr id="49" name="원통 48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51" name="이등변 삼각형 50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 rot="5400000">
            <a:off x="719939" y="-61212"/>
            <a:ext cx="316882" cy="1534470"/>
            <a:chOff x="1651782" y="5658248"/>
            <a:chExt cx="316882" cy="1534470"/>
          </a:xfrm>
        </p:grpSpPr>
        <p:sp>
          <p:nvSpPr>
            <p:cNvPr id="54" name="원통 53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56" name="이등변 삼각형 55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자유형 56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 rot="5400000">
            <a:off x="719939" y="-413226"/>
            <a:ext cx="316882" cy="1534470"/>
            <a:chOff x="1651782" y="5658248"/>
            <a:chExt cx="316882" cy="1534470"/>
          </a:xfrm>
        </p:grpSpPr>
        <p:sp>
          <p:nvSpPr>
            <p:cNvPr id="59" name="원통 58"/>
            <p:cNvSpPr/>
            <p:nvPr/>
          </p:nvSpPr>
          <p:spPr>
            <a:xfrm>
              <a:off x="1651782" y="5658248"/>
              <a:ext cx="316882" cy="153447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 rot="16200000">
              <a:off x="1078243" y="6292132"/>
              <a:ext cx="1463959" cy="266700"/>
              <a:chOff x="7836613" y="5738813"/>
              <a:chExt cx="821612" cy="149679"/>
            </a:xfrm>
          </p:grpSpPr>
          <p:sp>
            <p:nvSpPr>
              <p:cNvPr id="61" name="이등변 삼각형 60"/>
              <p:cNvSpPr/>
              <p:nvPr/>
            </p:nvSpPr>
            <p:spPr>
              <a:xfrm rot="16200000">
                <a:off x="8126062" y="5451492"/>
                <a:ext cx="147551" cy="72645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 61"/>
              <p:cNvSpPr/>
              <p:nvPr/>
            </p:nvSpPr>
            <p:spPr>
              <a:xfrm>
                <a:off x="8567738" y="5738813"/>
                <a:ext cx="90487" cy="71437"/>
              </a:xfrm>
              <a:custGeom>
                <a:avLst/>
                <a:gdLst>
                  <a:gd name="connsiteX0" fmla="*/ 0 w 90487"/>
                  <a:gd name="connsiteY0" fmla="*/ 71437 h 71437"/>
                  <a:gd name="connsiteX1" fmla="*/ 66675 w 90487"/>
                  <a:gd name="connsiteY1" fmla="*/ 66675 h 71437"/>
                  <a:gd name="connsiteX2" fmla="*/ 80962 w 90487"/>
                  <a:gd name="connsiteY2" fmla="*/ 61912 h 71437"/>
                  <a:gd name="connsiteX3" fmla="*/ 90487 w 90487"/>
                  <a:gd name="connsiteY3" fmla="*/ 47625 h 71437"/>
                  <a:gd name="connsiteX4" fmla="*/ 80962 w 90487"/>
                  <a:gd name="connsiteY4" fmla="*/ 19050 h 71437"/>
                  <a:gd name="connsiteX5" fmla="*/ 66675 w 90487"/>
                  <a:gd name="connsiteY5" fmla="*/ 9525 h 71437"/>
                  <a:gd name="connsiteX6" fmla="*/ 57150 w 90487"/>
                  <a:gd name="connsiteY6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87" h="71437">
                    <a:moveTo>
                      <a:pt x="0" y="71437"/>
                    </a:moveTo>
                    <a:cubicBezTo>
                      <a:pt x="22225" y="69850"/>
                      <a:pt x="44546" y="69278"/>
                      <a:pt x="66675" y="66675"/>
                    </a:cubicBezTo>
                    <a:cubicBezTo>
                      <a:pt x="71661" y="66088"/>
                      <a:pt x="77042" y="65048"/>
                      <a:pt x="80962" y="61912"/>
                    </a:cubicBezTo>
                    <a:cubicBezTo>
                      <a:pt x="85431" y="58336"/>
                      <a:pt x="87312" y="52387"/>
                      <a:pt x="90487" y="47625"/>
                    </a:cubicBezTo>
                    <a:cubicBezTo>
                      <a:pt x="87312" y="38100"/>
                      <a:pt x="86283" y="27564"/>
                      <a:pt x="80962" y="19050"/>
                    </a:cubicBezTo>
                    <a:cubicBezTo>
                      <a:pt x="77929" y="14196"/>
                      <a:pt x="71144" y="13101"/>
                      <a:pt x="66675" y="9525"/>
                    </a:cubicBezTo>
                    <a:cubicBezTo>
                      <a:pt x="63169" y="6720"/>
                      <a:pt x="60325" y="3175"/>
                      <a:pt x="571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770053"/>
            <a:ext cx="1726921" cy="4087947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35224" y="3840730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35224" y="4526530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435224" y="4901180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435224" y="5269480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435224" y="5612380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435224" y="5943023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1029292" y="5946835"/>
            <a:ext cx="295026" cy="295026"/>
          </a:xfrm>
          <a:prstGeom prst="ellipse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1020097" y="3840730"/>
            <a:ext cx="295026" cy="295026"/>
          </a:xfrm>
          <a:prstGeom prst="ellipse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37098" y="6321485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1032124" y="4526530"/>
            <a:ext cx="295026" cy="295026"/>
          </a:xfrm>
          <a:prstGeom prst="ellipse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1032124" y="4901180"/>
            <a:ext cx="295026" cy="295026"/>
          </a:xfrm>
          <a:prstGeom prst="ellipse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1032124" y="5269480"/>
            <a:ext cx="295026" cy="295026"/>
          </a:xfrm>
          <a:prstGeom prst="ellipse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1032124" y="5612380"/>
            <a:ext cx="295026" cy="295026"/>
          </a:xfrm>
          <a:prstGeom prst="ellipse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435224" y="4189980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1032124" y="4189980"/>
            <a:ext cx="295026" cy="295026"/>
          </a:xfrm>
          <a:prstGeom prst="ellipse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435224" y="3478780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1032124" y="3478780"/>
            <a:ext cx="295026" cy="295026"/>
          </a:xfrm>
          <a:prstGeom prst="ellipse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737098" y="3091873"/>
            <a:ext cx="295026" cy="2950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/>
          <p:cNvGrpSpPr/>
          <p:nvPr/>
        </p:nvGrpSpPr>
        <p:grpSpPr>
          <a:xfrm>
            <a:off x="4292513" y="5918491"/>
            <a:ext cx="1231756" cy="712232"/>
            <a:chOff x="1820149" y="5269480"/>
            <a:chExt cx="1231756" cy="712232"/>
          </a:xfrm>
        </p:grpSpPr>
        <p:sp>
          <p:nvSpPr>
            <p:cNvPr id="107" name="타원 106"/>
            <p:cNvSpPr/>
            <p:nvPr/>
          </p:nvSpPr>
          <p:spPr>
            <a:xfrm>
              <a:off x="1820149" y="5612380"/>
              <a:ext cx="295026" cy="2950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1820149" y="5269480"/>
              <a:ext cx="295026" cy="29502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208404" y="5612380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full</a:t>
              </a:r>
              <a:endParaRPr lang="ko-KR" alt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208404" y="5269480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empty</a:t>
              </a:r>
              <a:endParaRPr lang="ko-KR" altLang="en-US" dirty="0"/>
            </a:p>
          </p:txBody>
        </p:sp>
      </p:grpSp>
      <p:sp>
        <p:nvSpPr>
          <p:cNvPr id="112" name="정육면체 111"/>
          <p:cNvSpPr/>
          <p:nvPr/>
        </p:nvSpPr>
        <p:spPr>
          <a:xfrm>
            <a:off x="1085353" y="6287823"/>
            <a:ext cx="315446" cy="297649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/>
          <p:cNvCxnSpPr>
            <a:stCxn id="112" idx="0"/>
          </p:cNvCxnSpPr>
          <p:nvPr/>
        </p:nvCxnSpPr>
        <p:spPr>
          <a:xfrm flipV="1">
            <a:off x="1280282" y="2212477"/>
            <a:ext cx="3080302" cy="4075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112" idx="5"/>
          </p:cNvCxnSpPr>
          <p:nvPr/>
        </p:nvCxnSpPr>
        <p:spPr>
          <a:xfrm flipV="1">
            <a:off x="1400799" y="4225849"/>
            <a:ext cx="7867026" cy="217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굽은 화살표 116"/>
          <p:cNvSpPr/>
          <p:nvPr/>
        </p:nvSpPr>
        <p:spPr>
          <a:xfrm rot="16200000" flipV="1">
            <a:off x="1170701" y="6049467"/>
            <a:ext cx="820507" cy="9867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8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주제별 영상처리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정적 영상처리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영상개선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광학보정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스티칭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</a:t>
            </a:r>
            <a:r>
              <a:rPr lang="ko-KR" altLang="en-US" dirty="0" err="1" smtClean="0"/>
              <a:t>광각랜즈보정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FishEye</a:t>
            </a:r>
            <a:r>
              <a:rPr lang="en-US" altLang="ko-KR" dirty="0" smtClean="0"/>
              <a:t> Lens Corr.</a:t>
            </a:r>
          </a:p>
          <a:p>
            <a:r>
              <a:rPr lang="ko-KR" altLang="en-US" dirty="0" smtClean="0"/>
              <a:t>동적 영상처리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물체추적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얼굴인식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Motion Control – Visual </a:t>
            </a:r>
            <a:r>
              <a:rPr lang="en-US" altLang="ko-KR" dirty="0" err="1" smtClean="0"/>
              <a:t>Servoing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803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633" y="19950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주제별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영상처리기법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차선인식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589394"/>
            <a:ext cx="8134350" cy="457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4929" y="671252"/>
            <a:ext cx="5742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&gt;&gt; </a:t>
            </a:r>
            <a:r>
              <a:rPr lang="ko-KR" altLang="en-US" dirty="0" err="1" smtClean="0"/>
              <a:t>OpenCVAppGUI</a:t>
            </a:r>
            <a:r>
              <a:rPr lang="ko-KR" altLang="en-US" dirty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RoadLaneDetection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/ Main.cpp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4929" y="1026998"/>
            <a:ext cx="107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&gt;&gt; </a:t>
            </a:r>
            <a:r>
              <a:rPr lang="ko-KR" altLang="en-US" dirty="0" smtClean="0"/>
              <a:t>동영상 </a:t>
            </a:r>
            <a:r>
              <a:rPr lang="en-US" altLang="ko-KR" dirty="0" smtClean="0"/>
              <a:t>mp4 -&gt; get Frame -&gt; pre filter -&gt; {find edge -&gt; </a:t>
            </a:r>
            <a:r>
              <a:rPr lang="en-US" altLang="ko-KR" dirty="0" err="1" smtClean="0"/>
              <a:t>hough</a:t>
            </a:r>
            <a:r>
              <a:rPr lang="en-US" altLang="ko-KR" dirty="0" smtClean="0"/>
              <a:t> Line} -&gt; line segment -&gt; display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221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633" y="199505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주제별 </a:t>
            </a:r>
            <a:r>
              <a:rPr lang="en-US" altLang="ko-KR" dirty="0" smtClean="0"/>
              <a:t>: Canny Edge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813069" y="1421476"/>
            <a:ext cx="1396538" cy="10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444836" y="1421476"/>
            <a:ext cx="1072342" cy="136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1330036" y="498764"/>
            <a:ext cx="4688379" cy="3183774"/>
            <a:chOff x="1330036" y="498764"/>
            <a:chExt cx="4688379" cy="3183774"/>
          </a:xfrm>
        </p:grpSpPr>
        <p:sp>
          <p:nvSpPr>
            <p:cNvPr id="5" name="자유형 4"/>
            <p:cNvSpPr/>
            <p:nvPr/>
          </p:nvSpPr>
          <p:spPr>
            <a:xfrm>
              <a:off x="1330036" y="1338349"/>
              <a:ext cx="4688379" cy="2152996"/>
            </a:xfrm>
            <a:custGeom>
              <a:avLst/>
              <a:gdLst>
                <a:gd name="connsiteX0" fmla="*/ 0 w 4688379"/>
                <a:gd name="connsiteY0" fmla="*/ 2036618 h 2152996"/>
                <a:gd name="connsiteX1" fmla="*/ 199506 w 4688379"/>
                <a:gd name="connsiteY1" fmla="*/ 2019993 h 2152996"/>
                <a:gd name="connsiteX2" fmla="*/ 249382 w 4688379"/>
                <a:gd name="connsiteY2" fmla="*/ 2003367 h 2152996"/>
                <a:gd name="connsiteX3" fmla="*/ 365760 w 4688379"/>
                <a:gd name="connsiteY3" fmla="*/ 1970116 h 2152996"/>
                <a:gd name="connsiteX4" fmla="*/ 465513 w 4688379"/>
                <a:gd name="connsiteY4" fmla="*/ 1936866 h 2152996"/>
                <a:gd name="connsiteX5" fmla="*/ 556953 w 4688379"/>
                <a:gd name="connsiteY5" fmla="*/ 1920240 h 2152996"/>
                <a:gd name="connsiteX6" fmla="*/ 590204 w 4688379"/>
                <a:gd name="connsiteY6" fmla="*/ 1903615 h 2152996"/>
                <a:gd name="connsiteX7" fmla="*/ 631768 w 4688379"/>
                <a:gd name="connsiteY7" fmla="*/ 1886989 h 2152996"/>
                <a:gd name="connsiteX8" fmla="*/ 698269 w 4688379"/>
                <a:gd name="connsiteY8" fmla="*/ 1853738 h 2152996"/>
                <a:gd name="connsiteX9" fmla="*/ 739833 w 4688379"/>
                <a:gd name="connsiteY9" fmla="*/ 1828800 h 2152996"/>
                <a:gd name="connsiteX10" fmla="*/ 806335 w 4688379"/>
                <a:gd name="connsiteY10" fmla="*/ 1787236 h 2152996"/>
                <a:gd name="connsiteX11" fmla="*/ 872837 w 4688379"/>
                <a:gd name="connsiteY11" fmla="*/ 1762298 h 2152996"/>
                <a:gd name="connsiteX12" fmla="*/ 939339 w 4688379"/>
                <a:gd name="connsiteY12" fmla="*/ 1720735 h 2152996"/>
                <a:gd name="connsiteX13" fmla="*/ 955964 w 4688379"/>
                <a:gd name="connsiteY13" fmla="*/ 1704109 h 2152996"/>
                <a:gd name="connsiteX14" fmla="*/ 980902 w 4688379"/>
                <a:gd name="connsiteY14" fmla="*/ 1687484 h 2152996"/>
                <a:gd name="connsiteX15" fmla="*/ 1055717 w 4688379"/>
                <a:gd name="connsiteY15" fmla="*/ 1604356 h 2152996"/>
                <a:gd name="connsiteX16" fmla="*/ 1080655 w 4688379"/>
                <a:gd name="connsiteY16" fmla="*/ 1579418 h 2152996"/>
                <a:gd name="connsiteX17" fmla="*/ 1138844 w 4688379"/>
                <a:gd name="connsiteY17" fmla="*/ 1521229 h 2152996"/>
                <a:gd name="connsiteX18" fmla="*/ 1180408 w 4688379"/>
                <a:gd name="connsiteY18" fmla="*/ 1463040 h 2152996"/>
                <a:gd name="connsiteX19" fmla="*/ 1188720 w 4688379"/>
                <a:gd name="connsiteY19" fmla="*/ 1438102 h 2152996"/>
                <a:gd name="connsiteX20" fmla="*/ 1213659 w 4688379"/>
                <a:gd name="connsiteY20" fmla="*/ 1404851 h 2152996"/>
                <a:gd name="connsiteX21" fmla="*/ 1246909 w 4688379"/>
                <a:gd name="connsiteY21" fmla="*/ 1354975 h 2152996"/>
                <a:gd name="connsiteX22" fmla="*/ 1296786 w 4688379"/>
                <a:gd name="connsiteY22" fmla="*/ 1288473 h 2152996"/>
                <a:gd name="connsiteX23" fmla="*/ 1330037 w 4688379"/>
                <a:gd name="connsiteY23" fmla="*/ 1238596 h 2152996"/>
                <a:gd name="connsiteX24" fmla="*/ 1388226 w 4688379"/>
                <a:gd name="connsiteY24" fmla="*/ 1163782 h 2152996"/>
                <a:gd name="connsiteX25" fmla="*/ 1413164 w 4688379"/>
                <a:gd name="connsiteY25" fmla="*/ 1105593 h 2152996"/>
                <a:gd name="connsiteX26" fmla="*/ 1438102 w 4688379"/>
                <a:gd name="connsiteY26" fmla="*/ 1055716 h 2152996"/>
                <a:gd name="connsiteX27" fmla="*/ 1487979 w 4688379"/>
                <a:gd name="connsiteY27" fmla="*/ 989215 h 2152996"/>
                <a:gd name="connsiteX28" fmla="*/ 1529542 w 4688379"/>
                <a:gd name="connsiteY28" fmla="*/ 914400 h 2152996"/>
                <a:gd name="connsiteX29" fmla="*/ 1562793 w 4688379"/>
                <a:gd name="connsiteY29" fmla="*/ 856211 h 2152996"/>
                <a:gd name="connsiteX30" fmla="*/ 1579419 w 4688379"/>
                <a:gd name="connsiteY30" fmla="*/ 806335 h 2152996"/>
                <a:gd name="connsiteX31" fmla="*/ 1604357 w 4688379"/>
                <a:gd name="connsiteY31" fmla="*/ 773084 h 2152996"/>
                <a:gd name="connsiteX32" fmla="*/ 1620982 w 4688379"/>
                <a:gd name="connsiteY32" fmla="*/ 739833 h 2152996"/>
                <a:gd name="connsiteX33" fmla="*/ 1679171 w 4688379"/>
                <a:gd name="connsiteY33" fmla="*/ 656706 h 2152996"/>
                <a:gd name="connsiteX34" fmla="*/ 1687484 w 4688379"/>
                <a:gd name="connsiteY34" fmla="*/ 623455 h 2152996"/>
                <a:gd name="connsiteX35" fmla="*/ 1712422 w 4688379"/>
                <a:gd name="connsiteY35" fmla="*/ 581891 h 2152996"/>
                <a:gd name="connsiteX36" fmla="*/ 1762299 w 4688379"/>
                <a:gd name="connsiteY36" fmla="*/ 507076 h 2152996"/>
                <a:gd name="connsiteX37" fmla="*/ 1803862 w 4688379"/>
                <a:gd name="connsiteY37" fmla="*/ 423949 h 2152996"/>
                <a:gd name="connsiteX38" fmla="*/ 1845426 w 4688379"/>
                <a:gd name="connsiteY38" fmla="*/ 382386 h 2152996"/>
                <a:gd name="connsiteX39" fmla="*/ 1895302 w 4688379"/>
                <a:gd name="connsiteY39" fmla="*/ 315884 h 2152996"/>
                <a:gd name="connsiteX40" fmla="*/ 1945179 w 4688379"/>
                <a:gd name="connsiteY40" fmla="*/ 266007 h 2152996"/>
                <a:gd name="connsiteX41" fmla="*/ 1986742 w 4688379"/>
                <a:gd name="connsiteY41" fmla="*/ 207818 h 2152996"/>
                <a:gd name="connsiteX42" fmla="*/ 2011680 w 4688379"/>
                <a:gd name="connsiteY42" fmla="*/ 174567 h 2152996"/>
                <a:gd name="connsiteX43" fmla="*/ 2044931 w 4688379"/>
                <a:gd name="connsiteY43" fmla="*/ 149629 h 2152996"/>
                <a:gd name="connsiteX44" fmla="*/ 2094808 w 4688379"/>
                <a:gd name="connsiteY44" fmla="*/ 99753 h 2152996"/>
                <a:gd name="connsiteX45" fmla="*/ 2128059 w 4688379"/>
                <a:gd name="connsiteY45" fmla="*/ 66502 h 2152996"/>
                <a:gd name="connsiteX46" fmla="*/ 2144684 w 4688379"/>
                <a:gd name="connsiteY46" fmla="*/ 49876 h 2152996"/>
                <a:gd name="connsiteX47" fmla="*/ 2236124 w 4688379"/>
                <a:gd name="connsiteY47" fmla="*/ 0 h 2152996"/>
                <a:gd name="connsiteX48" fmla="*/ 2377440 w 4688379"/>
                <a:gd name="connsiteY48" fmla="*/ 8313 h 2152996"/>
                <a:gd name="connsiteX49" fmla="*/ 2402379 w 4688379"/>
                <a:gd name="connsiteY49" fmla="*/ 16626 h 2152996"/>
                <a:gd name="connsiteX50" fmla="*/ 2468880 w 4688379"/>
                <a:gd name="connsiteY50" fmla="*/ 66502 h 2152996"/>
                <a:gd name="connsiteX51" fmla="*/ 2485506 w 4688379"/>
                <a:gd name="connsiteY51" fmla="*/ 83127 h 2152996"/>
                <a:gd name="connsiteX52" fmla="*/ 2510444 w 4688379"/>
                <a:gd name="connsiteY52" fmla="*/ 91440 h 2152996"/>
                <a:gd name="connsiteX53" fmla="*/ 2535382 w 4688379"/>
                <a:gd name="connsiteY53" fmla="*/ 116378 h 2152996"/>
                <a:gd name="connsiteX54" fmla="*/ 2585259 w 4688379"/>
                <a:gd name="connsiteY54" fmla="*/ 191193 h 2152996"/>
                <a:gd name="connsiteX55" fmla="*/ 2618509 w 4688379"/>
                <a:gd name="connsiteY55" fmla="*/ 216131 h 2152996"/>
                <a:gd name="connsiteX56" fmla="*/ 2668386 w 4688379"/>
                <a:gd name="connsiteY56" fmla="*/ 290946 h 2152996"/>
                <a:gd name="connsiteX57" fmla="*/ 2685011 w 4688379"/>
                <a:gd name="connsiteY57" fmla="*/ 324196 h 2152996"/>
                <a:gd name="connsiteX58" fmla="*/ 2709949 w 4688379"/>
                <a:gd name="connsiteY58" fmla="*/ 357447 h 2152996"/>
                <a:gd name="connsiteX59" fmla="*/ 2718262 w 4688379"/>
                <a:gd name="connsiteY59" fmla="*/ 390698 h 2152996"/>
                <a:gd name="connsiteX60" fmla="*/ 2759826 w 4688379"/>
                <a:gd name="connsiteY60" fmla="*/ 465513 h 2152996"/>
                <a:gd name="connsiteX61" fmla="*/ 2776451 w 4688379"/>
                <a:gd name="connsiteY61" fmla="*/ 532015 h 2152996"/>
                <a:gd name="connsiteX62" fmla="*/ 2793077 w 4688379"/>
                <a:gd name="connsiteY62" fmla="*/ 548640 h 2152996"/>
                <a:gd name="connsiteX63" fmla="*/ 2801389 w 4688379"/>
                <a:gd name="connsiteY63" fmla="*/ 573578 h 2152996"/>
                <a:gd name="connsiteX64" fmla="*/ 2834640 w 4688379"/>
                <a:gd name="connsiteY64" fmla="*/ 623455 h 2152996"/>
                <a:gd name="connsiteX65" fmla="*/ 2859579 w 4688379"/>
                <a:gd name="connsiteY65" fmla="*/ 698269 h 2152996"/>
                <a:gd name="connsiteX66" fmla="*/ 2867891 w 4688379"/>
                <a:gd name="connsiteY66" fmla="*/ 723207 h 2152996"/>
                <a:gd name="connsiteX67" fmla="*/ 2884517 w 4688379"/>
                <a:gd name="connsiteY67" fmla="*/ 748146 h 2152996"/>
                <a:gd name="connsiteX68" fmla="*/ 2901142 w 4688379"/>
                <a:gd name="connsiteY68" fmla="*/ 798022 h 2152996"/>
                <a:gd name="connsiteX69" fmla="*/ 2917768 w 4688379"/>
                <a:gd name="connsiteY69" fmla="*/ 814647 h 2152996"/>
                <a:gd name="connsiteX70" fmla="*/ 2934393 w 4688379"/>
                <a:gd name="connsiteY70" fmla="*/ 889462 h 2152996"/>
                <a:gd name="connsiteX71" fmla="*/ 2959331 w 4688379"/>
                <a:gd name="connsiteY71" fmla="*/ 922713 h 2152996"/>
                <a:gd name="connsiteX72" fmla="*/ 2992582 w 4688379"/>
                <a:gd name="connsiteY72" fmla="*/ 1005840 h 2152996"/>
                <a:gd name="connsiteX73" fmla="*/ 3009208 w 4688379"/>
                <a:gd name="connsiteY73" fmla="*/ 1039091 h 2152996"/>
                <a:gd name="connsiteX74" fmla="*/ 3025833 w 4688379"/>
                <a:gd name="connsiteY74" fmla="*/ 1080655 h 2152996"/>
                <a:gd name="connsiteX75" fmla="*/ 3042459 w 4688379"/>
                <a:gd name="connsiteY75" fmla="*/ 1105593 h 2152996"/>
                <a:gd name="connsiteX76" fmla="*/ 3075709 w 4688379"/>
                <a:gd name="connsiteY76" fmla="*/ 1197033 h 2152996"/>
                <a:gd name="connsiteX77" fmla="*/ 3092335 w 4688379"/>
                <a:gd name="connsiteY77" fmla="*/ 1238596 h 2152996"/>
                <a:gd name="connsiteX78" fmla="*/ 3108960 w 4688379"/>
                <a:gd name="connsiteY78" fmla="*/ 1263535 h 2152996"/>
                <a:gd name="connsiteX79" fmla="*/ 3142211 w 4688379"/>
                <a:gd name="connsiteY79" fmla="*/ 1321724 h 2152996"/>
                <a:gd name="connsiteX80" fmla="*/ 3183775 w 4688379"/>
                <a:gd name="connsiteY80" fmla="*/ 1396538 h 2152996"/>
                <a:gd name="connsiteX81" fmla="*/ 3241964 w 4688379"/>
                <a:gd name="connsiteY81" fmla="*/ 1454727 h 2152996"/>
                <a:gd name="connsiteX82" fmla="*/ 3250277 w 4688379"/>
                <a:gd name="connsiteY82" fmla="*/ 1487978 h 2152996"/>
                <a:gd name="connsiteX83" fmla="*/ 3266902 w 4688379"/>
                <a:gd name="connsiteY83" fmla="*/ 1504604 h 2152996"/>
                <a:gd name="connsiteX84" fmla="*/ 3283528 w 4688379"/>
                <a:gd name="connsiteY84" fmla="*/ 1529542 h 2152996"/>
                <a:gd name="connsiteX85" fmla="*/ 3308466 w 4688379"/>
                <a:gd name="connsiteY85" fmla="*/ 1554480 h 2152996"/>
                <a:gd name="connsiteX86" fmla="*/ 3358342 w 4688379"/>
                <a:gd name="connsiteY86" fmla="*/ 1620982 h 2152996"/>
                <a:gd name="connsiteX87" fmla="*/ 3391593 w 4688379"/>
                <a:gd name="connsiteY87" fmla="*/ 1654233 h 2152996"/>
                <a:gd name="connsiteX88" fmla="*/ 3408219 w 4688379"/>
                <a:gd name="connsiteY88" fmla="*/ 1670858 h 2152996"/>
                <a:gd name="connsiteX89" fmla="*/ 3441469 w 4688379"/>
                <a:gd name="connsiteY89" fmla="*/ 1695796 h 2152996"/>
                <a:gd name="connsiteX90" fmla="*/ 3491346 w 4688379"/>
                <a:gd name="connsiteY90" fmla="*/ 1729047 h 2152996"/>
                <a:gd name="connsiteX91" fmla="*/ 3557848 w 4688379"/>
                <a:gd name="connsiteY91" fmla="*/ 1778924 h 2152996"/>
                <a:gd name="connsiteX92" fmla="*/ 3607724 w 4688379"/>
                <a:gd name="connsiteY92" fmla="*/ 1812175 h 2152996"/>
                <a:gd name="connsiteX93" fmla="*/ 3640975 w 4688379"/>
                <a:gd name="connsiteY93" fmla="*/ 1845426 h 2152996"/>
                <a:gd name="connsiteX94" fmla="*/ 3674226 w 4688379"/>
                <a:gd name="connsiteY94" fmla="*/ 1853738 h 2152996"/>
                <a:gd name="connsiteX95" fmla="*/ 3690851 w 4688379"/>
                <a:gd name="connsiteY95" fmla="*/ 1878676 h 2152996"/>
                <a:gd name="connsiteX96" fmla="*/ 3823855 w 4688379"/>
                <a:gd name="connsiteY96" fmla="*/ 1953491 h 2152996"/>
                <a:gd name="connsiteX97" fmla="*/ 3898669 w 4688379"/>
                <a:gd name="connsiteY97" fmla="*/ 1995055 h 2152996"/>
                <a:gd name="connsiteX98" fmla="*/ 3981797 w 4688379"/>
                <a:gd name="connsiteY98" fmla="*/ 2036618 h 2152996"/>
                <a:gd name="connsiteX99" fmla="*/ 4023360 w 4688379"/>
                <a:gd name="connsiteY99" fmla="*/ 2044931 h 2152996"/>
                <a:gd name="connsiteX100" fmla="*/ 4064924 w 4688379"/>
                <a:gd name="connsiteY100" fmla="*/ 2061556 h 2152996"/>
                <a:gd name="connsiteX101" fmla="*/ 4098175 w 4688379"/>
                <a:gd name="connsiteY101" fmla="*/ 2069869 h 2152996"/>
                <a:gd name="connsiteX102" fmla="*/ 4156364 w 4688379"/>
                <a:gd name="connsiteY102" fmla="*/ 2094807 h 2152996"/>
                <a:gd name="connsiteX103" fmla="*/ 4256117 w 4688379"/>
                <a:gd name="connsiteY103" fmla="*/ 2111433 h 2152996"/>
                <a:gd name="connsiteX104" fmla="*/ 4330931 w 4688379"/>
                <a:gd name="connsiteY104" fmla="*/ 2136371 h 2152996"/>
                <a:gd name="connsiteX105" fmla="*/ 4463935 w 4688379"/>
                <a:gd name="connsiteY105" fmla="*/ 2152996 h 2152996"/>
                <a:gd name="connsiteX106" fmla="*/ 4688379 w 4688379"/>
                <a:gd name="connsiteY106" fmla="*/ 2136371 h 21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4688379" h="2152996">
                  <a:moveTo>
                    <a:pt x="0" y="2036618"/>
                  </a:moveTo>
                  <a:cubicBezTo>
                    <a:pt x="66502" y="2031076"/>
                    <a:pt x="133359" y="2028813"/>
                    <a:pt x="199506" y="2019993"/>
                  </a:cubicBezTo>
                  <a:cubicBezTo>
                    <a:pt x="216877" y="2017677"/>
                    <a:pt x="232596" y="2008403"/>
                    <a:pt x="249382" y="2003367"/>
                  </a:cubicBezTo>
                  <a:cubicBezTo>
                    <a:pt x="288025" y="1991774"/>
                    <a:pt x="327199" y="1981981"/>
                    <a:pt x="365760" y="1970116"/>
                  </a:cubicBezTo>
                  <a:cubicBezTo>
                    <a:pt x="399260" y="1959809"/>
                    <a:pt x="431598" y="1945713"/>
                    <a:pt x="465513" y="1936866"/>
                  </a:cubicBezTo>
                  <a:cubicBezTo>
                    <a:pt x="495490" y="1929046"/>
                    <a:pt x="526473" y="1925782"/>
                    <a:pt x="556953" y="1920240"/>
                  </a:cubicBezTo>
                  <a:cubicBezTo>
                    <a:pt x="568037" y="1914698"/>
                    <a:pt x="578880" y="1908648"/>
                    <a:pt x="590204" y="1903615"/>
                  </a:cubicBezTo>
                  <a:cubicBezTo>
                    <a:pt x="603840" y="1897555"/>
                    <a:pt x="618724" y="1894236"/>
                    <a:pt x="631768" y="1886989"/>
                  </a:cubicBezTo>
                  <a:cubicBezTo>
                    <a:pt x="701134" y="1848452"/>
                    <a:pt x="629334" y="1870973"/>
                    <a:pt x="698269" y="1853738"/>
                  </a:cubicBezTo>
                  <a:lnTo>
                    <a:pt x="739833" y="1828800"/>
                  </a:lnTo>
                  <a:cubicBezTo>
                    <a:pt x="762096" y="1815100"/>
                    <a:pt x="781859" y="1796415"/>
                    <a:pt x="806335" y="1787236"/>
                  </a:cubicBezTo>
                  <a:lnTo>
                    <a:pt x="872837" y="1762298"/>
                  </a:lnTo>
                  <a:cubicBezTo>
                    <a:pt x="924866" y="1710269"/>
                    <a:pt x="865866" y="1762720"/>
                    <a:pt x="939339" y="1720735"/>
                  </a:cubicBezTo>
                  <a:cubicBezTo>
                    <a:pt x="946144" y="1716847"/>
                    <a:pt x="949844" y="1709005"/>
                    <a:pt x="955964" y="1704109"/>
                  </a:cubicBezTo>
                  <a:cubicBezTo>
                    <a:pt x="963765" y="1697868"/>
                    <a:pt x="973435" y="1694121"/>
                    <a:pt x="980902" y="1687484"/>
                  </a:cubicBezTo>
                  <a:cubicBezTo>
                    <a:pt x="1056464" y="1620318"/>
                    <a:pt x="1007309" y="1660832"/>
                    <a:pt x="1055717" y="1604356"/>
                  </a:cubicBezTo>
                  <a:cubicBezTo>
                    <a:pt x="1063368" y="1595430"/>
                    <a:pt x="1072914" y="1588265"/>
                    <a:pt x="1080655" y="1579418"/>
                  </a:cubicBezTo>
                  <a:cubicBezTo>
                    <a:pt x="1129033" y="1524130"/>
                    <a:pt x="1094140" y="1551033"/>
                    <a:pt x="1138844" y="1521229"/>
                  </a:cubicBezTo>
                  <a:cubicBezTo>
                    <a:pt x="1196247" y="1406420"/>
                    <a:pt x="1113008" y="1564139"/>
                    <a:pt x="1180408" y="1463040"/>
                  </a:cubicBezTo>
                  <a:cubicBezTo>
                    <a:pt x="1185268" y="1455749"/>
                    <a:pt x="1184373" y="1445710"/>
                    <a:pt x="1188720" y="1438102"/>
                  </a:cubicBezTo>
                  <a:cubicBezTo>
                    <a:pt x="1195594" y="1426073"/>
                    <a:pt x="1205714" y="1416201"/>
                    <a:pt x="1213659" y="1404851"/>
                  </a:cubicBezTo>
                  <a:cubicBezTo>
                    <a:pt x="1225117" y="1388482"/>
                    <a:pt x="1232780" y="1369104"/>
                    <a:pt x="1246909" y="1354975"/>
                  </a:cubicBezTo>
                  <a:cubicBezTo>
                    <a:pt x="1277663" y="1324221"/>
                    <a:pt x="1259189" y="1344869"/>
                    <a:pt x="1296786" y="1288473"/>
                  </a:cubicBezTo>
                  <a:cubicBezTo>
                    <a:pt x="1296788" y="1288471"/>
                    <a:pt x="1330036" y="1238597"/>
                    <a:pt x="1330037" y="1238596"/>
                  </a:cubicBezTo>
                  <a:cubicBezTo>
                    <a:pt x="1374713" y="1193921"/>
                    <a:pt x="1355224" y="1218787"/>
                    <a:pt x="1388226" y="1163782"/>
                  </a:cubicBezTo>
                  <a:cubicBezTo>
                    <a:pt x="1402543" y="1106515"/>
                    <a:pt x="1387070" y="1152563"/>
                    <a:pt x="1413164" y="1105593"/>
                  </a:cubicBezTo>
                  <a:cubicBezTo>
                    <a:pt x="1422191" y="1089344"/>
                    <a:pt x="1428050" y="1071352"/>
                    <a:pt x="1438102" y="1055716"/>
                  </a:cubicBezTo>
                  <a:cubicBezTo>
                    <a:pt x="1453086" y="1032408"/>
                    <a:pt x="1487979" y="989215"/>
                    <a:pt x="1487979" y="989215"/>
                  </a:cubicBezTo>
                  <a:cubicBezTo>
                    <a:pt x="1507094" y="912747"/>
                    <a:pt x="1479059" y="1005269"/>
                    <a:pt x="1529542" y="914400"/>
                  </a:cubicBezTo>
                  <a:cubicBezTo>
                    <a:pt x="1571407" y="839044"/>
                    <a:pt x="1498186" y="920818"/>
                    <a:pt x="1562793" y="856211"/>
                  </a:cubicBezTo>
                  <a:cubicBezTo>
                    <a:pt x="1568335" y="839586"/>
                    <a:pt x="1571582" y="822010"/>
                    <a:pt x="1579419" y="806335"/>
                  </a:cubicBezTo>
                  <a:cubicBezTo>
                    <a:pt x="1585615" y="793943"/>
                    <a:pt x="1597014" y="784833"/>
                    <a:pt x="1604357" y="773084"/>
                  </a:cubicBezTo>
                  <a:cubicBezTo>
                    <a:pt x="1610925" y="762576"/>
                    <a:pt x="1614607" y="750459"/>
                    <a:pt x="1620982" y="739833"/>
                  </a:cubicBezTo>
                  <a:cubicBezTo>
                    <a:pt x="1641452" y="705716"/>
                    <a:pt x="1656434" y="687021"/>
                    <a:pt x="1679171" y="656706"/>
                  </a:cubicBezTo>
                  <a:cubicBezTo>
                    <a:pt x="1681942" y="645622"/>
                    <a:pt x="1682844" y="633895"/>
                    <a:pt x="1687484" y="623455"/>
                  </a:cubicBezTo>
                  <a:cubicBezTo>
                    <a:pt x="1694046" y="608690"/>
                    <a:pt x="1704575" y="596015"/>
                    <a:pt x="1712422" y="581891"/>
                  </a:cubicBezTo>
                  <a:cubicBezTo>
                    <a:pt x="1745912" y="521609"/>
                    <a:pt x="1708523" y="574297"/>
                    <a:pt x="1762299" y="507076"/>
                  </a:cubicBezTo>
                  <a:cubicBezTo>
                    <a:pt x="1774884" y="475614"/>
                    <a:pt x="1782119" y="451127"/>
                    <a:pt x="1803862" y="423949"/>
                  </a:cubicBezTo>
                  <a:cubicBezTo>
                    <a:pt x="1816102" y="408649"/>
                    <a:pt x="1835345" y="399187"/>
                    <a:pt x="1845426" y="382386"/>
                  </a:cubicBezTo>
                  <a:cubicBezTo>
                    <a:pt x="1893071" y="302976"/>
                    <a:pt x="1846818" y="372449"/>
                    <a:pt x="1895302" y="315884"/>
                  </a:cubicBezTo>
                  <a:cubicBezTo>
                    <a:pt x="1936546" y="267766"/>
                    <a:pt x="1901277" y="295275"/>
                    <a:pt x="1945179" y="266007"/>
                  </a:cubicBezTo>
                  <a:cubicBezTo>
                    <a:pt x="1998930" y="176422"/>
                    <a:pt x="1946672" y="255903"/>
                    <a:pt x="1986742" y="207818"/>
                  </a:cubicBezTo>
                  <a:cubicBezTo>
                    <a:pt x="1995611" y="197175"/>
                    <a:pt x="2001883" y="184364"/>
                    <a:pt x="2011680" y="174567"/>
                  </a:cubicBezTo>
                  <a:cubicBezTo>
                    <a:pt x="2021477" y="164770"/>
                    <a:pt x="2034633" y="158897"/>
                    <a:pt x="2044931" y="149629"/>
                  </a:cubicBezTo>
                  <a:cubicBezTo>
                    <a:pt x="2062407" y="133900"/>
                    <a:pt x="2078182" y="116378"/>
                    <a:pt x="2094808" y="99753"/>
                  </a:cubicBezTo>
                  <a:lnTo>
                    <a:pt x="2128059" y="66502"/>
                  </a:lnTo>
                  <a:cubicBezTo>
                    <a:pt x="2133601" y="60960"/>
                    <a:pt x="2137674" y="53381"/>
                    <a:pt x="2144684" y="49876"/>
                  </a:cubicBezTo>
                  <a:cubicBezTo>
                    <a:pt x="2220122" y="12158"/>
                    <a:pt x="2190565" y="30374"/>
                    <a:pt x="2236124" y="0"/>
                  </a:cubicBezTo>
                  <a:cubicBezTo>
                    <a:pt x="2283229" y="2771"/>
                    <a:pt x="2330487" y="3618"/>
                    <a:pt x="2377440" y="8313"/>
                  </a:cubicBezTo>
                  <a:cubicBezTo>
                    <a:pt x="2386159" y="9185"/>
                    <a:pt x="2394986" y="11922"/>
                    <a:pt x="2402379" y="16626"/>
                  </a:cubicBezTo>
                  <a:cubicBezTo>
                    <a:pt x="2425756" y="31502"/>
                    <a:pt x="2449286" y="46910"/>
                    <a:pt x="2468880" y="66502"/>
                  </a:cubicBezTo>
                  <a:cubicBezTo>
                    <a:pt x="2474422" y="72044"/>
                    <a:pt x="2478786" y="79095"/>
                    <a:pt x="2485506" y="83127"/>
                  </a:cubicBezTo>
                  <a:cubicBezTo>
                    <a:pt x="2493020" y="87635"/>
                    <a:pt x="2502131" y="88669"/>
                    <a:pt x="2510444" y="91440"/>
                  </a:cubicBezTo>
                  <a:cubicBezTo>
                    <a:pt x="2518757" y="99753"/>
                    <a:pt x="2528328" y="106973"/>
                    <a:pt x="2535382" y="116378"/>
                  </a:cubicBezTo>
                  <a:cubicBezTo>
                    <a:pt x="2553365" y="140356"/>
                    <a:pt x="2561281" y="173209"/>
                    <a:pt x="2585259" y="191193"/>
                  </a:cubicBezTo>
                  <a:lnTo>
                    <a:pt x="2618509" y="216131"/>
                  </a:lnTo>
                  <a:cubicBezTo>
                    <a:pt x="2657386" y="293883"/>
                    <a:pt x="2606896" y="198711"/>
                    <a:pt x="2668386" y="290946"/>
                  </a:cubicBezTo>
                  <a:cubicBezTo>
                    <a:pt x="2675260" y="301256"/>
                    <a:pt x="2678444" y="313688"/>
                    <a:pt x="2685011" y="324196"/>
                  </a:cubicBezTo>
                  <a:cubicBezTo>
                    <a:pt x="2692354" y="335945"/>
                    <a:pt x="2701636" y="346363"/>
                    <a:pt x="2709949" y="357447"/>
                  </a:cubicBezTo>
                  <a:cubicBezTo>
                    <a:pt x="2712720" y="368531"/>
                    <a:pt x="2714250" y="380001"/>
                    <a:pt x="2718262" y="390698"/>
                  </a:cubicBezTo>
                  <a:cubicBezTo>
                    <a:pt x="2726211" y="411896"/>
                    <a:pt x="2749247" y="447880"/>
                    <a:pt x="2759826" y="465513"/>
                  </a:cubicBezTo>
                  <a:cubicBezTo>
                    <a:pt x="2761613" y="474446"/>
                    <a:pt x="2768785" y="519238"/>
                    <a:pt x="2776451" y="532015"/>
                  </a:cubicBezTo>
                  <a:cubicBezTo>
                    <a:pt x="2780483" y="538735"/>
                    <a:pt x="2787535" y="543098"/>
                    <a:pt x="2793077" y="548640"/>
                  </a:cubicBezTo>
                  <a:cubicBezTo>
                    <a:pt x="2795848" y="556953"/>
                    <a:pt x="2796881" y="566064"/>
                    <a:pt x="2801389" y="573578"/>
                  </a:cubicBezTo>
                  <a:cubicBezTo>
                    <a:pt x="2836730" y="632480"/>
                    <a:pt x="2798774" y="530205"/>
                    <a:pt x="2834640" y="623455"/>
                  </a:cubicBezTo>
                  <a:cubicBezTo>
                    <a:pt x="2844077" y="647990"/>
                    <a:pt x="2851266" y="673331"/>
                    <a:pt x="2859579" y="698269"/>
                  </a:cubicBezTo>
                  <a:cubicBezTo>
                    <a:pt x="2862350" y="706582"/>
                    <a:pt x="2863031" y="715916"/>
                    <a:pt x="2867891" y="723207"/>
                  </a:cubicBezTo>
                  <a:lnTo>
                    <a:pt x="2884517" y="748146"/>
                  </a:lnTo>
                  <a:cubicBezTo>
                    <a:pt x="2890059" y="764771"/>
                    <a:pt x="2893305" y="782348"/>
                    <a:pt x="2901142" y="798022"/>
                  </a:cubicBezTo>
                  <a:cubicBezTo>
                    <a:pt x="2904647" y="805032"/>
                    <a:pt x="2914263" y="807637"/>
                    <a:pt x="2917768" y="814647"/>
                  </a:cubicBezTo>
                  <a:cubicBezTo>
                    <a:pt x="2929447" y="838005"/>
                    <a:pt x="2923913" y="865882"/>
                    <a:pt x="2934393" y="889462"/>
                  </a:cubicBezTo>
                  <a:cubicBezTo>
                    <a:pt x="2940020" y="902122"/>
                    <a:pt x="2953135" y="910321"/>
                    <a:pt x="2959331" y="922713"/>
                  </a:cubicBezTo>
                  <a:cubicBezTo>
                    <a:pt x="2972677" y="949406"/>
                    <a:pt x="2979235" y="979147"/>
                    <a:pt x="2992582" y="1005840"/>
                  </a:cubicBezTo>
                  <a:cubicBezTo>
                    <a:pt x="2998124" y="1016924"/>
                    <a:pt x="3004175" y="1027767"/>
                    <a:pt x="3009208" y="1039091"/>
                  </a:cubicBezTo>
                  <a:cubicBezTo>
                    <a:pt x="3015268" y="1052727"/>
                    <a:pt x="3019160" y="1067308"/>
                    <a:pt x="3025833" y="1080655"/>
                  </a:cubicBezTo>
                  <a:cubicBezTo>
                    <a:pt x="3030301" y="1089591"/>
                    <a:pt x="3036917" y="1097280"/>
                    <a:pt x="3042459" y="1105593"/>
                  </a:cubicBezTo>
                  <a:cubicBezTo>
                    <a:pt x="3056112" y="1173865"/>
                    <a:pt x="3042221" y="1123360"/>
                    <a:pt x="3075709" y="1197033"/>
                  </a:cubicBezTo>
                  <a:cubicBezTo>
                    <a:pt x="3081884" y="1210617"/>
                    <a:pt x="3085662" y="1225250"/>
                    <a:pt x="3092335" y="1238596"/>
                  </a:cubicBezTo>
                  <a:cubicBezTo>
                    <a:pt x="3096803" y="1247532"/>
                    <a:pt x="3104492" y="1254599"/>
                    <a:pt x="3108960" y="1263535"/>
                  </a:cubicBezTo>
                  <a:cubicBezTo>
                    <a:pt x="3138263" y="1322142"/>
                    <a:pt x="3109905" y="1289416"/>
                    <a:pt x="3142211" y="1321724"/>
                  </a:cubicBezTo>
                  <a:cubicBezTo>
                    <a:pt x="3157898" y="1360940"/>
                    <a:pt x="3155533" y="1365472"/>
                    <a:pt x="3183775" y="1396538"/>
                  </a:cubicBezTo>
                  <a:cubicBezTo>
                    <a:pt x="3202227" y="1416835"/>
                    <a:pt x="3241964" y="1454727"/>
                    <a:pt x="3241964" y="1454727"/>
                  </a:cubicBezTo>
                  <a:cubicBezTo>
                    <a:pt x="3244735" y="1465811"/>
                    <a:pt x="3245168" y="1477759"/>
                    <a:pt x="3250277" y="1487978"/>
                  </a:cubicBezTo>
                  <a:cubicBezTo>
                    <a:pt x="3253782" y="1494988"/>
                    <a:pt x="3262006" y="1498484"/>
                    <a:pt x="3266902" y="1504604"/>
                  </a:cubicBezTo>
                  <a:cubicBezTo>
                    <a:pt x="3273143" y="1512405"/>
                    <a:pt x="3277132" y="1521867"/>
                    <a:pt x="3283528" y="1529542"/>
                  </a:cubicBezTo>
                  <a:cubicBezTo>
                    <a:pt x="3291054" y="1538573"/>
                    <a:pt x="3301022" y="1545381"/>
                    <a:pt x="3308466" y="1554480"/>
                  </a:cubicBezTo>
                  <a:cubicBezTo>
                    <a:pt x="3326012" y="1575926"/>
                    <a:pt x="3338749" y="1601389"/>
                    <a:pt x="3358342" y="1620982"/>
                  </a:cubicBezTo>
                  <a:lnTo>
                    <a:pt x="3391593" y="1654233"/>
                  </a:lnTo>
                  <a:cubicBezTo>
                    <a:pt x="3397135" y="1659775"/>
                    <a:pt x="3401949" y="1666156"/>
                    <a:pt x="3408219" y="1670858"/>
                  </a:cubicBezTo>
                  <a:cubicBezTo>
                    <a:pt x="3419302" y="1679171"/>
                    <a:pt x="3430119" y="1687851"/>
                    <a:pt x="3441469" y="1695796"/>
                  </a:cubicBezTo>
                  <a:cubicBezTo>
                    <a:pt x="3457838" y="1707255"/>
                    <a:pt x="3477217" y="1714918"/>
                    <a:pt x="3491346" y="1729047"/>
                  </a:cubicBezTo>
                  <a:cubicBezTo>
                    <a:pt x="3531467" y="1769169"/>
                    <a:pt x="3501038" y="1742772"/>
                    <a:pt x="3557848" y="1778924"/>
                  </a:cubicBezTo>
                  <a:cubicBezTo>
                    <a:pt x="3574705" y="1789651"/>
                    <a:pt x="3592121" y="1799693"/>
                    <a:pt x="3607724" y="1812175"/>
                  </a:cubicBezTo>
                  <a:cubicBezTo>
                    <a:pt x="3619964" y="1821967"/>
                    <a:pt x="3627683" y="1837119"/>
                    <a:pt x="3640975" y="1845426"/>
                  </a:cubicBezTo>
                  <a:cubicBezTo>
                    <a:pt x="3650663" y="1851481"/>
                    <a:pt x="3663142" y="1850967"/>
                    <a:pt x="3674226" y="1853738"/>
                  </a:cubicBezTo>
                  <a:cubicBezTo>
                    <a:pt x="3679768" y="1862051"/>
                    <a:pt x="3682995" y="1872504"/>
                    <a:pt x="3690851" y="1878676"/>
                  </a:cubicBezTo>
                  <a:cubicBezTo>
                    <a:pt x="3775830" y="1945445"/>
                    <a:pt x="3758776" y="1937221"/>
                    <a:pt x="3823855" y="1953491"/>
                  </a:cubicBezTo>
                  <a:cubicBezTo>
                    <a:pt x="3880930" y="1996297"/>
                    <a:pt x="3831440" y="1963681"/>
                    <a:pt x="3898669" y="1995055"/>
                  </a:cubicBezTo>
                  <a:cubicBezTo>
                    <a:pt x="3926742" y="2008156"/>
                    <a:pt x="3951419" y="2030542"/>
                    <a:pt x="3981797" y="2036618"/>
                  </a:cubicBezTo>
                  <a:cubicBezTo>
                    <a:pt x="3995651" y="2039389"/>
                    <a:pt x="4009827" y="2040871"/>
                    <a:pt x="4023360" y="2044931"/>
                  </a:cubicBezTo>
                  <a:cubicBezTo>
                    <a:pt x="4037653" y="2049219"/>
                    <a:pt x="4050768" y="2056837"/>
                    <a:pt x="4064924" y="2061556"/>
                  </a:cubicBezTo>
                  <a:cubicBezTo>
                    <a:pt x="4075763" y="2065169"/>
                    <a:pt x="4087438" y="2065965"/>
                    <a:pt x="4098175" y="2069869"/>
                  </a:cubicBezTo>
                  <a:cubicBezTo>
                    <a:pt x="4118007" y="2077081"/>
                    <a:pt x="4135974" y="2089370"/>
                    <a:pt x="4156364" y="2094807"/>
                  </a:cubicBezTo>
                  <a:cubicBezTo>
                    <a:pt x="4265372" y="2123876"/>
                    <a:pt x="4185253" y="2087812"/>
                    <a:pt x="4256117" y="2111433"/>
                  </a:cubicBezTo>
                  <a:cubicBezTo>
                    <a:pt x="4293254" y="2123812"/>
                    <a:pt x="4294715" y="2130939"/>
                    <a:pt x="4330931" y="2136371"/>
                  </a:cubicBezTo>
                  <a:cubicBezTo>
                    <a:pt x="4375116" y="2142999"/>
                    <a:pt x="4463935" y="2152996"/>
                    <a:pt x="4463935" y="2152996"/>
                  </a:cubicBezTo>
                  <a:cubicBezTo>
                    <a:pt x="4671724" y="2135681"/>
                    <a:pt x="4596708" y="2136371"/>
                    <a:pt x="4688379" y="21363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3616036" y="498764"/>
              <a:ext cx="0" cy="31837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화살표 연결선 12"/>
          <p:cNvCxnSpPr/>
          <p:nvPr/>
        </p:nvCxnSpPr>
        <p:spPr>
          <a:xfrm>
            <a:off x="1512916" y="1221971"/>
            <a:ext cx="839586" cy="111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22960" y="1795549"/>
            <a:ext cx="1313411" cy="98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t1.daumcdn.net/cfile/tistory/2607653B58A435FE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29" y="0"/>
            <a:ext cx="5100271" cy="27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235A463B58A435FF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29" y="2854036"/>
            <a:ext cx="5095595" cy="278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8743883" y="1420437"/>
            <a:ext cx="750224" cy="750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743883" y="4363662"/>
            <a:ext cx="750224" cy="750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1460" y="3682538"/>
            <a:ext cx="571500" cy="571500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30926" y="3682538"/>
            <a:ext cx="571500" cy="5715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402426" y="3682538"/>
            <a:ext cx="571500" cy="5715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981892" y="3682538"/>
            <a:ext cx="571500" cy="5715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561358" y="3682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51460" y="4254038"/>
            <a:ext cx="571500" cy="571500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30926" y="4254038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402426" y="4254038"/>
            <a:ext cx="571500" cy="571500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981892" y="4254038"/>
            <a:ext cx="571500" cy="5715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561358" y="4254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51460" y="4825538"/>
            <a:ext cx="571500" cy="571500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30926" y="4825538"/>
            <a:ext cx="571500" cy="5715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402426" y="4825538"/>
            <a:ext cx="571500" cy="5715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81892" y="4825538"/>
            <a:ext cx="571500" cy="5715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561358" y="4825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51460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30926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02426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981892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561358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51460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30926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402426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981892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561358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480435" y="3682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059901" y="3682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631401" y="3682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0867" y="3682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790333" y="3682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480435" y="4254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59901" y="425403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631401" y="425403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210867" y="4254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90333" y="4254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480435" y="4825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059901" y="4825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631401" y="4825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210867" y="4825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790333" y="4825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480435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059901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631401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210867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790333" y="53970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480435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059901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631401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210867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790333" y="596853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58458" y="333669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492009" y="3336694"/>
            <a:ext cx="7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909502" y="3336694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       -&gt;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58458" y="295561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492009" y="295561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909502" y="2955618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       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382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07551" y="141558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87017" y="14155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66483" y="141558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307551" y="19870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887017" y="198708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66483" y="19870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07551" y="255858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87017" y="25585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66483" y="255858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17326" y="14155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96792" y="14155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76258" y="14155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17326" y="19870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96792" y="1987088"/>
            <a:ext cx="5715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76258" y="19870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17326" y="25585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96792" y="25585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76258" y="2558588"/>
            <a:ext cx="571500" cy="5715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2633" y="199505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주제별 </a:t>
            </a:r>
            <a:r>
              <a:rPr lang="en-US" altLang="ko-KR" dirty="0" smtClean="0"/>
              <a:t>: 4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/ 8</a:t>
            </a:r>
            <a:r>
              <a:rPr lang="ko-KR" altLang="en-US" dirty="0" smtClean="0"/>
              <a:t>방향 </a:t>
            </a:r>
            <a:r>
              <a:rPr lang="ko-KR" altLang="en-US" dirty="0" err="1" smtClean="0"/>
              <a:t>이웃화소</a:t>
            </a:r>
            <a:endParaRPr lang="ko-KR" altLang="en-US" dirty="0"/>
          </a:p>
        </p:txBody>
      </p:sp>
      <p:pic>
        <p:nvPicPr>
          <p:cNvPr id="2050" name="Picture 2" descr="Draw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7" t="17537" r="2599" b="6197"/>
          <a:stretch/>
        </p:blipFill>
        <p:spPr bwMode="auto">
          <a:xfrm>
            <a:off x="8637694" y="827496"/>
            <a:ext cx="3053868" cy="28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raw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7" t="17537" r="2599" b="6197"/>
          <a:stretch/>
        </p:blipFill>
        <p:spPr bwMode="auto">
          <a:xfrm>
            <a:off x="917228" y="827496"/>
            <a:ext cx="3053868" cy="28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277604" y="1844212"/>
            <a:ext cx="2386505" cy="975187"/>
            <a:chOff x="1277604" y="1844212"/>
            <a:chExt cx="2386505" cy="975187"/>
          </a:xfrm>
          <a:solidFill>
            <a:srgbClr val="92D050"/>
          </a:solidFill>
        </p:grpSpPr>
        <p:sp>
          <p:nvSpPr>
            <p:cNvPr id="23" name="이등변 삼각형 22"/>
            <p:cNvSpPr/>
            <p:nvPr/>
          </p:nvSpPr>
          <p:spPr>
            <a:xfrm rot="16200000">
              <a:off x="2574559" y="1729849"/>
              <a:ext cx="975187" cy="1203913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5400000">
              <a:off x="1391967" y="1729849"/>
              <a:ext cx="975187" cy="1203913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>
            <a:off x="1273374" y="1844211"/>
            <a:ext cx="2386505" cy="975187"/>
            <a:chOff x="1277604" y="1844212"/>
            <a:chExt cx="2386505" cy="975187"/>
          </a:xfrm>
          <a:solidFill>
            <a:srgbClr val="92D050"/>
          </a:solidFill>
        </p:grpSpPr>
        <p:sp>
          <p:nvSpPr>
            <p:cNvPr id="29" name="이등변 삼각형 28"/>
            <p:cNvSpPr/>
            <p:nvPr/>
          </p:nvSpPr>
          <p:spPr>
            <a:xfrm rot="16200000">
              <a:off x="2574559" y="1729849"/>
              <a:ext cx="975187" cy="1203913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5400000">
              <a:off x="1391967" y="1729849"/>
              <a:ext cx="975187" cy="1203913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01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raw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75" y="3485412"/>
            <a:ext cx="11836945" cy="272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580" y="563880"/>
            <a:ext cx="78132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Canny Edge Detector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A. </a:t>
            </a:r>
            <a:r>
              <a:rPr lang="ko-KR" altLang="en-US" dirty="0" smtClean="0">
                <a:solidFill>
                  <a:srgbClr val="FF0000"/>
                </a:solidFill>
              </a:rPr>
              <a:t>정확한 검출 </a:t>
            </a:r>
            <a:r>
              <a:rPr lang="en-US" altLang="ko-KR" dirty="0" smtClean="0">
                <a:solidFill>
                  <a:srgbClr val="FF0000"/>
                </a:solidFill>
              </a:rPr>
              <a:t>/ B. </a:t>
            </a:r>
            <a:r>
              <a:rPr lang="ko-KR" altLang="en-US" dirty="0" smtClean="0">
                <a:solidFill>
                  <a:srgbClr val="FF0000"/>
                </a:solidFill>
              </a:rPr>
              <a:t>정확한 위치 </a:t>
            </a:r>
            <a:r>
              <a:rPr lang="en-US" altLang="ko-KR" dirty="0" smtClean="0">
                <a:solidFill>
                  <a:srgbClr val="FF0000"/>
                </a:solidFill>
              </a:rPr>
              <a:t>/ C. </a:t>
            </a:r>
            <a:r>
              <a:rPr lang="ko-KR" altLang="en-US" dirty="0" smtClean="0">
                <a:solidFill>
                  <a:srgbClr val="FF0000"/>
                </a:solidFill>
              </a:rPr>
              <a:t>단일 </a:t>
            </a:r>
            <a:r>
              <a:rPr lang="en-US" altLang="ko-KR" dirty="0" smtClean="0">
                <a:solidFill>
                  <a:srgbClr val="FF0000"/>
                </a:solidFill>
              </a:rPr>
              <a:t>Edge</a:t>
            </a:r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노이즈 제거 </a:t>
            </a:r>
            <a:r>
              <a:rPr lang="en-US" altLang="ko-KR" dirty="0" smtClean="0"/>
              <a:t>: Gaussian Filter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Gradient </a:t>
            </a:r>
            <a:r>
              <a:rPr lang="ko-KR" altLang="en-US" dirty="0" smtClean="0"/>
              <a:t>값을 이용한 높은 위치 정하기 </a:t>
            </a:r>
            <a:r>
              <a:rPr lang="en-US" altLang="ko-KR" dirty="0" smtClean="0"/>
              <a:t>: Sobel 1</a:t>
            </a:r>
            <a:r>
              <a:rPr lang="ko-KR" altLang="en-US" dirty="0" err="1" smtClean="0"/>
              <a:t>차미분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</a:t>
            </a:r>
            <a:r>
              <a:rPr lang="en-US" altLang="ko-KR" dirty="0" err="1"/>
              <a:t>_dir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Y_dir</a:t>
            </a:r>
            <a:r>
              <a:rPr lang="en-US" altLang="ko-KR" dirty="0" smtClean="0"/>
              <a:t>  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None-Maximum Suppression : </a:t>
            </a:r>
            <a:r>
              <a:rPr lang="ko-KR" altLang="en-US" dirty="0" smtClean="0"/>
              <a:t>최대값 정하기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외 </a:t>
            </a:r>
            <a:r>
              <a:rPr lang="en-US" altLang="ko-KR" dirty="0" smtClean="0"/>
              <a:t>0</a:t>
            </a:r>
            <a:br>
              <a:rPr lang="en-US" altLang="ko-KR" dirty="0" smtClean="0"/>
            </a:br>
            <a:r>
              <a:rPr lang="en-US" altLang="ko-KR" dirty="0" smtClean="0"/>
              <a:t>local….3x3 or 5x5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Hysteresis Threshold : </a:t>
            </a:r>
            <a:r>
              <a:rPr lang="ko-KR" altLang="en-US" dirty="0" err="1" smtClean="0"/>
              <a:t>임계값을</a:t>
            </a:r>
            <a:r>
              <a:rPr lang="ko-KR" altLang="en-US" dirty="0" smtClean="0"/>
              <a:t> 이용한 실제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구하기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global… threshold … thres1,2 for Image totally</a:t>
            </a:r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8023860" y="836724"/>
            <a:ext cx="3276600" cy="881318"/>
          </a:xfrm>
          <a:custGeom>
            <a:avLst/>
            <a:gdLst>
              <a:gd name="connsiteX0" fmla="*/ 0 w 3276600"/>
              <a:gd name="connsiteY0" fmla="*/ 822960 h 881318"/>
              <a:gd name="connsiteX1" fmla="*/ 22860 w 3276600"/>
              <a:gd name="connsiteY1" fmla="*/ 784860 h 881318"/>
              <a:gd name="connsiteX2" fmla="*/ 30480 w 3276600"/>
              <a:gd name="connsiteY2" fmla="*/ 754380 h 881318"/>
              <a:gd name="connsiteX3" fmla="*/ 45720 w 3276600"/>
              <a:gd name="connsiteY3" fmla="*/ 716280 h 881318"/>
              <a:gd name="connsiteX4" fmla="*/ 60960 w 3276600"/>
              <a:gd name="connsiteY4" fmla="*/ 693420 h 881318"/>
              <a:gd name="connsiteX5" fmla="*/ 76200 w 3276600"/>
              <a:gd name="connsiteY5" fmla="*/ 647700 h 881318"/>
              <a:gd name="connsiteX6" fmla="*/ 129540 w 3276600"/>
              <a:gd name="connsiteY6" fmla="*/ 563880 h 881318"/>
              <a:gd name="connsiteX7" fmla="*/ 137160 w 3276600"/>
              <a:gd name="connsiteY7" fmla="*/ 541020 h 881318"/>
              <a:gd name="connsiteX8" fmla="*/ 182880 w 3276600"/>
              <a:gd name="connsiteY8" fmla="*/ 480060 h 881318"/>
              <a:gd name="connsiteX9" fmla="*/ 213360 w 3276600"/>
              <a:gd name="connsiteY9" fmla="*/ 434340 h 881318"/>
              <a:gd name="connsiteX10" fmla="*/ 243840 w 3276600"/>
              <a:gd name="connsiteY10" fmla="*/ 381000 h 881318"/>
              <a:gd name="connsiteX11" fmla="*/ 266700 w 3276600"/>
              <a:gd name="connsiteY11" fmla="*/ 358140 h 881318"/>
              <a:gd name="connsiteX12" fmla="*/ 289560 w 3276600"/>
              <a:gd name="connsiteY12" fmla="*/ 320040 h 881318"/>
              <a:gd name="connsiteX13" fmla="*/ 342900 w 3276600"/>
              <a:gd name="connsiteY13" fmla="*/ 251460 h 881318"/>
              <a:gd name="connsiteX14" fmla="*/ 388620 w 3276600"/>
              <a:gd name="connsiteY14" fmla="*/ 205740 h 881318"/>
              <a:gd name="connsiteX15" fmla="*/ 464820 w 3276600"/>
              <a:gd name="connsiteY15" fmla="*/ 121920 h 881318"/>
              <a:gd name="connsiteX16" fmla="*/ 487680 w 3276600"/>
              <a:gd name="connsiteY16" fmla="*/ 99060 h 881318"/>
              <a:gd name="connsiteX17" fmla="*/ 518160 w 3276600"/>
              <a:gd name="connsiteY17" fmla="*/ 83820 h 881318"/>
              <a:gd name="connsiteX18" fmla="*/ 541020 w 3276600"/>
              <a:gd name="connsiteY18" fmla="*/ 60960 h 881318"/>
              <a:gd name="connsiteX19" fmla="*/ 594360 w 3276600"/>
              <a:gd name="connsiteY19" fmla="*/ 38100 h 881318"/>
              <a:gd name="connsiteX20" fmla="*/ 693420 w 3276600"/>
              <a:gd name="connsiteY20" fmla="*/ 0 h 881318"/>
              <a:gd name="connsiteX21" fmla="*/ 899160 w 3276600"/>
              <a:gd name="connsiteY21" fmla="*/ 15240 h 881318"/>
              <a:gd name="connsiteX22" fmla="*/ 922020 w 3276600"/>
              <a:gd name="connsiteY22" fmla="*/ 22860 h 881318"/>
              <a:gd name="connsiteX23" fmla="*/ 960120 w 3276600"/>
              <a:gd name="connsiteY23" fmla="*/ 38100 h 881318"/>
              <a:gd name="connsiteX24" fmla="*/ 1005840 w 3276600"/>
              <a:gd name="connsiteY24" fmla="*/ 68580 h 881318"/>
              <a:gd name="connsiteX25" fmla="*/ 1059180 w 3276600"/>
              <a:gd name="connsiteY25" fmla="*/ 83820 h 881318"/>
              <a:gd name="connsiteX26" fmla="*/ 1082040 w 3276600"/>
              <a:gd name="connsiteY26" fmla="*/ 99060 h 881318"/>
              <a:gd name="connsiteX27" fmla="*/ 1165860 w 3276600"/>
              <a:gd name="connsiteY27" fmla="*/ 106680 h 881318"/>
              <a:gd name="connsiteX28" fmla="*/ 1295400 w 3276600"/>
              <a:gd name="connsiteY28" fmla="*/ 129540 h 881318"/>
              <a:gd name="connsiteX29" fmla="*/ 1531620 w 3276600"/>
              <a:gd name="connsiteY29" fmla="*/ 121920 h 881318"/>
              <a:gd name="connsiteX30" fmla="*/ 1584960 w 3276600"/>
              <a:gd name="connsiteY30" fmla="*/ 106680 h 881318"/>
              <a:gd name="connsiteX31" fmla="*/ 1615440 w 3276600"/>
              <a:gd name="connsiteY31" fmla="*/ 99060 h 881318"/>
              <a:gd name="connsiteX32" fmla="*/ 1684020 w 3276600"/>
              <a:gd name="connsiteY32" fmla="*/ 121920 h 881318"/>
              <a:gd name="connsiteX33" fmla="*/ 1691640 w 3276600"/>
              <a:gd name="connsiteY33" fmla="*/ 167640 h 881318"/>
              <a:gd name="connsiteX34" fmla="*/ 1699260 w 3276600"/>
              <a:gd name="connsiteY34" fmla="*/ 190500 h 881318"/>
              <a:gd name="connsiteX35" fmla="*/ 1714500 w 3276600"/>
              <a:gd name="connsiteY35" fmla="*/ 243840 h 881318"/>
              <a:gd name="connsiteX36" fmla="*/ 1729740 w 3276600"/>
              <a:gd name="connsiteY36" fmla="*/ 266700 h 881318"/>
              <a:gd name="connsiteX37" fmla="*/ 1744980 w 3276600"/>
              <a:gd name="connsiteY37" fmla="*/ 342900 h 881318"/>
              <a:gd name="connsiteX38" fmla="*/ 1760220 w 3276600"/>
              <a:gd name="connsiteY38" fmla="*/ 388620 h 881318"/>
              <a:gd name="connsiteX39" fmla="*/ 1767840 w 3276600"/>
              <a:gd name="connsiteY39" fmla="*/ 411480 h 881318"/>
              <a:gd name="connsiteX40" fmla="*/ 1775460 w 3276600"/>
              <a:gd name="connsiteY40" fmla="*/ 449580 h 881318"/>
              <a:gd name="connsiteX41" fmla="*/ 1790700 w 3276600"/>
              <a:gd name="connsiteY41" fmla="*/ 495300 h 881318"/>
              <a:gd name="connsiteX42" fmla="*/ 1798320 w 3276600"/>
              <a:gd name="connsiteY42" fmla="*/ 525780 h 881318"/>
              <a:gd name="connsiteX43" fmla="*/ 1821180 w 3276600"/>
              <a:gd name="connsiteY43" fmla="*/ 579120 h 881318"/>
              <a:gd name="connsiteX44" fmla="*/ 1836420 w 3276600"/>
              <a:gd name="connsiteY44" fmla="*/ 640080 h 881318"/>
              <a:gd name="connsiteX45" fmla="*/ 1851660 w 3276600"/>
              <a:gd name="connsiteY45" fmla="*/ 685800 h 881318"/>
              <a:gd name="connsiteX46" fmla="*/ 1859280 w 3276600"/>
              <a:gd name="connsiteY46" fmla="*/ 716280 h 881318"/>
              <a:gd name="connsiteX47" fmla="*/ 1874520 w 3276600"/>
              <a:gd name="connsiteY47" fmla="*/ 762000 h 881318"/>
              <a:gd name="connsiteX48" fmla="*/ 1882140 w 3276600"/>
              <a:gd name="connsiteY48" fmla="*/ 784860 h 881318"/>
              <a:gd name="connsiteX49" fmla="*/ 1897380 w 3276600"/>
              <a:gd name="connsiteY49" fmla="*/ 815340 h 881318"/>
              <a:gd name="connsiteX50" fmla="*/ 1920240 w 3276600"/>
              <a:gd name="connsiteY50" fmla="*/ 868680 h 881318"/>
              <a:gd name="connsiteX51" fmla="*/ 1943100 w 3276600"/>
              <a:gd name="connsiteY51" fmla="*/ 876300 h 881318"/>
              <a:gd name="connsiteX52" fmla="*/ 2133600 w 3276600"/>
              <a:gd name="connsiteY52" fmla="*/ 853440 h 881318"/>
              <a:gd name="connsiteX53" fmla="*/ 2156460 w 3276600"/>
              <a:gd name="connsiteY53" fmla="*/ 822960 h 881318"/>
              <a:gd name="connsiteX54" fmla="*/ 2179320 w 3276600"/>
              <a:gd name="connsiteY54" fmla="*/ 769620 h 881318"/>
              <a:gd name="connsiteX55" fmla="*/ 2186940 w 3276600"/>
              <a:gd name="connsiteY55" fmla="*/ 746760 h 881318"/>
              <a:gd name="connsiteX56" fmla="*/ 2202180 w 3276600"/>
              <a:gd name="connsiteY56" fmla="*/ 716280 h 881318"/>
              <a:gd name="connsiteX57" fmla="*/ 2217420 w 3276600"/>
              <a:gd name="connsiteY57" fmla="*/ 205740 h 881318"/>
              <a:gd name="connsiteX58" fmla="*/ 2232660 w 3276600"/>
              <a:gd name="connsiteY58" fmla="*/ 152400 h 881318"/>
              <a:gd name="connsiteX59" fmla="*/ 2255520 w 3276600"/>
              <a:gd name="connsiteY59" fmla="*/ 106680 h 881318"/>
              <a:gd name="connsiteX60" fmla="*/ 2324100 w 3276600"/>
              <a:gd name="connsiteY60" fmla="*/ 76200 h 881318"/>
              <a:gd name="connsiteX61" fmla="*/ 2354580 w 3276600"/>
              <a:gd name="connsiteY61" fmla="*/ 60960 h 881318"/>
              <a:gd name="connsiteX62" fmla="*/ 2377440 w 3276600"/>
              <a:gd name="connsiteY62" fmla="*/ 45720 h 881318"/>
              <a:gd name="connsiteX63" fmla="*/ 2430780 w 3276600"/>
              <a:gd name="connsiteY63" fmla="*/ 30480 h 881318"/>
              <a:gd name="connsiteX64" fmla="*/ 2651760 w 3276600"/>
              <a:gd name="connsiteY64" fmla="*/ 45720 h 881318"/>
              <a:gd name="connsiteX65" fmla="*/ 2659380 w 3276600"/>
              <a:gd name="connsiteY65" fmla="*/ 68580 h 881318"/>
              <a:gd name="connsiteX66" fmla="*/ 2689860 w 3276600"/>
              <a:gd name="connsiteY66" fmla="*/ 83820 h 881318"/>
              <a:gd name="connsiteX67" fmla="*/ 2720340 w 3276600"/>
              <a:gd name="connsiteY67" fmla="*/ 106680 h 881318"/>
              <a:gd name="connsiteX68" fmla="*/ 2842260 w 3276600"/>
              <a:gd name="connsiteY68" fmla="*/ 114300 h 881318"/>
              <a:gd name="connsiteX69" fmla="*/ 2895600 w 3276600"/>
              <a:gd name="connsiteY69" fmla="*/ 129540 h 881318"/>
              <a:gd name="connsiteX70" fmla="*/ 2918460 w 3276600"/>
              <a:gd name="connsiteY70" fmla="*/ 121920 h 881318"/>
              <a:gd name="connsiteX71" fmla="*/ 2964180 w 3276600"/>
              <a:gd name="connsiteY71" fmla="*/ 91440 h 881318"/>
              <a:gd name="connsiteX72" fmla="*/ 3009900 w 3276600"/>
              <a:gd name="connsiteY72" fmla="*/ 60960 h 881318"/>
              <a:gd name="connsiteX73" fmla="*/ 3048000 w 3276600"/>
              <a:gd name="connsiteY73" fmla="*/ 15240 h 881318"/>
              <a:gd name="connsiteX74" fmla="*/ 3078480 w 3276600"/>
              <a:gd name="connsiteY74" fmla="*/ 22860 h 881318"/>
              <a:gd name="connsiteX75" fmla="*/ 3101340 w 3276600"/>
              <a:gd name="connsiteY75" fmla="*/ 38100 h 881318"/>
              <a:gd name="connsiteX76" fmla="*/ 3108960 w 3276600"/>
              <a:gd name="connsiteY76" fmla="*/ 60960 h 881318"/>
              <a:gd name="connsiteX77" fmla="*/ 3131820 w 3276600"/>
              <a:gd name="connsiteY77" fmla="*/ 83820 h 881318"/>
              <a:gd name="connsiteX78" fmla="*/ 3154680 w 3276600"/>
              <a:gd name="connsiteY78" fmla="*/ 137160 h 881318"/>
              <a:gd name="connsiteX79" fmla="*/ 3169920 w 3276600"/>
              <a:gd name="connsiteY79" fmla="*/ 190500 h 881318"/>
              <a:gd name="connsiteX80" fmla="*/ 3185160 w 3276600"/>
              <a:gd name="connsiteY80" fmla="*/ 213360 h 881318"/>
              <a:gd name="connsiteX81" fmla="*/ 3192780 w 3276600"/>
              <a:gd name="connsiteY81" fmla="*/ 259080 h 881318"/>
              <a:gd name="connsiteX82" fmla="*/ 3215640 w 3276600"/>
              <a:gd name="connsiteY82" fmla="*/ 304800 h 881318"/>
              <a:gd name="connsiteX83" fmla="*/ 3223260 w 3276600"/>
              <a:gd name="connsiteY83" fmla="*/ 403860 h 881318"/>
              <a:gd name="connsiteX84" fmla="*/ 3238500 w 3276600"/>
              <a:gd name="connsiteY84" fmla="*/ 449580 h 881318"/>
              <a:gd name="connsiteX85" fmla="*/ 3246120 w 3276600"/>
              <a:gd name="connsiteY85" fmla="*/ 472440 h 881318"/>
              <a:gd name="connsiteX86" fmla="*/ 3261360 w 3276600"/>
              <a:gd name="connsiteY86" fmla="*/ 495300 h 881318"/>
              <a:gd name="connsiteX87" fmla="*/ 3276600 w 3276600"/>
              <a:gd name="connsiteY87" fmla="*/ 525780 h 88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276600" h="881318">
                <a:moveTo>
                  <a:pt x="0" y="822960"/>
                </a:moveTo>
                <a:cubicBezTo>
                  <a:pt x="7620" y="810260"/>
                  <a:pt x="16845" y="798394"/>
                  <a:pt x="22860" y="784860"/>
                </a:cubicBezTo>
                <a:cubicBezTo>
                  <a:pt x="27113" y="775290"/>
                  <a:pt x="27168" y="764315"/>
                  <a:pt x="30480" y="754380"/>
                </a:cubicBezTo>
                <a:cubicBezTo>
                  <a:pt x="34805" y="741404"/>
                  <a:pt x="39603" y="728514"/>
                  <a:pt x="45720" y="716280"/>
                </a:cubicBezTo>
                <a:cubicBezTo>
                  <a:pt x="49816" y="708089"/>
                  <a:pt x="57241" y="701789"/>
                  <a:pt x="60960" y="693420"/>
                </a:cubicBezTo>
                <a:cubicBezTo>
                  <a:pt x="67484" y="678740"/>
                  <a:pt x="69553" y="662324"/>
                  <a:pt x="76200" y="647700"/>
                </a:cubicBezTo>
                <a:cubicBezTo>
                  <a:pt x="88906" y="619747"/>
                  <a:pt x="115056" y="589951"/>
                  <a:pt x="129540" y="563880"/>
                </a:cubicBezTo>
                <a:cubicBezTo>
                  <a:pt x="133441" y="556859"/>
                  <a:pt x="133568" y="548204"/>
                  <a:pt x="137160" y="541020"/>
                </a:cubicBezTo>
                <a:cubicBezTo>
                  <a:pt x="156096" y="503148"/>
                  <a:pt x="156436" y="506504"/>
                  <a:pt x="182880" y="480060"/>
                </a:cubicBezTo>
                <a:cubicBezTo>
                  <a:pt x="196271" y="439886"/>
                  <a:pt x="181649" y="472393"/>
                  <a:pt x="213360" y="434340"/>
                </a:cubicBezTo>
                <a:cubicBezTo>
                  <a:pt x="249356" y="391145"/>
                  <a:pt x="206575" y="433171"/>
                  <a:pt x="243840" y="381000"/>
                </a:cubicBezTo>
                <a:cubicBezTo>
                  <a:pt x="250104" y="372231"/>
                  <a:pt x="260234" y="366761"/>
                  <a:pt x="266700" y="358140"/>
                </a:cubicBezTo>
                <a:cubicBezTo>
                  <a:pt x="275586" y="346292"/>
                  <a:pt x="280952" y="332092"/>
                  <a:pt x="289560" y="320040"/>
                </a:cubicBezTo>
                <a:cubicBezTo>
                  <a:pt x="306393" y="296474"/>
                  <a:pt x="325242" y="274415"/>
                  <a:pt x="342900" y="251460"/>
                </a:cubicBezTo>
                <a:cubicBezTo>
                  <a:pt x="372747" y="212659"/>
                  <a:pt x="354117" y="228742"/>
                  <a:pt x="388620" y="205740"/>
                </a:cubicBezTo>
                <a:cubicBezTo>
                  <a:pt x="419800" y="158970"/>
                  <a:pt x="397384" y="189356"/>
                  <a:pt x="464820" y="121920"/>
                </a:cubicBezTo>
                <a:cubicBezTo>
                  <a:pt x="472440" y="114300"/>
                  <a:pt x="478041" y="103879"/>
                  <a:pt x="487680" y="99060"/>
                </a:cubicBezTo>
                <a:cubicBezTo>
                  <a:pt x="497840" y="93980"/>
                  <a:pt x="508917" y="90422"/>
                  <a:pt x="518160" y="83820"/>
                </a:cubicBezTo>
                <a:cubicBezTo>
                  <a:pt x="526929" y="77556"/>
                  <a:pt x="532251" y="67224"/>
                  <a:pt x="541020" y="60960"/>
                </a:cubicBezTo>
                <a:cubicBezTo>
                  <a:pt x="569810" y="40396"/>
                  <a:pt x="566999" y="50537"/>
                  <a:pt x="594360" y="38100"/>
                </a:cubicBezTo>
                <a:cubicBezTo>
                  <a:pt x="679859" y="-763"/>
                  <a:pt x="625658" y="13552"/>
                  <a:pt x="693420" y="0"/>
                </a:cubicBezTo>
                <a:cubicBezTo>
                  <a:pt x="762000" y="5080"/>
                  <a:pt x="830733" y="8397"/>
                  <a:pt x="899160" y="15240"/>
                </a:cubicBezTo>
                <a:cubicBezTo>
                  <a:pt x="907152" y="16039"/>
                  <a:pt x="914499" y="20040"/>
                  <a:pt x="922020" y="22860"/>
                </a:cubicBezTo>
                <a:cubicBezTo>
                  <a:pt x="934827" y="27663"/>
                  <a:pt x="948112" y="31550"/>
                  <a:pt x="960120" y="38100"/>
                </a:cubicBezTo>
                <a:cubicBezTo>
                  <a:pt x="976200" y="46871"/>
                  <a:pt x="988071" y="64138"/>
                  <a:pt x="1005840" y="68580"/>
                </a:cubicBezTo>
                <a:cubicBezTo>
                  <a:pt x="1015606" y="71021"/>
                  <a:pt x="1048248" y="78354"/>
                  <a:pt x="1059180" y="83820"/>
                </a:cubicBezTo>
                <a:cubicBezTo>
                  <a:pt x="1067371" y="87916"/>
                  <a:pt x="1073085" y="97141"/>
                  <a:pt x="1082040" y="99060"/>
                </a:cubicBezTo>
                <a:cubicBezTo>
                  <a:pt x="1109472" y="104938"/>
                  <a:pt x="1137920" y="104140"/>
                  <a:pt x="1165860" y="106680"/>
                </a:cubicBezTo>
                <a:cubicBezTo>
                  <a:pt x="1259672" y="125442"/>
                  <a:pt x="1216417" y="118257"/>
                  <a:pt x="1295400" y="129540"/>
                </a:cubicBezTo>
                <a:cubicBezTo>
                  <a:pt x="1374140" y="127000"/>
                  <a:pt x="1452967" y="126414"/>
                  <a:pt x="1531620" y="121920"/>
                </a:cubicBezTo>
                <a:cubicBezTo>
                  <a:pt x="1546508" y="121069"/>
                  <a:pt x="1570099" y="110926"/>
                  <a:pt x="1584960" y="106680"/>
                </a:cubicBezTo>
                <a:cubicBezTo>
                  <a:pt x="1595030" y="103803"/>
                  <a:pt x="1605280" y="101600"/>
                  <a:pt x="1615440" y="99060"/>
                </a:cubicBezTo>
                <a:cubicBezTo>
                  <a:pt x="1626373" y="100882"/>
                  <a:pt x="1674279" y="102439"/>
                  <a:pt x="1684020" y="121920"/>
                </a:cubicBezTo>
                <a:cubicBezTo>
                  <a:pt x="1690930" y="135739"/>
                  <a:pt x="1688288" y="152558"/>
                  <a:pt x="1691640" y="167640"/>
                </a:cubicBezTo>
                <a:cubicBezTo>
                  <a:pt x="1693382" y="175481"/>
                  <a:pt x="1697053" y="182777"/>
                  <a:pt x="1699260" y="190500"/>
                </a:cubicBezTo>
                <a:cubicBezTo>
                  <a:pt x="1702515" y="201893"/>
                  <a:pt x="1708410" y="231660"/>
                  <a:pt x="1714500" y="243840"/>
                </a:cubicBezTo>
                <a:cubicBezTo>
                  <a:pt x="1718596" y="252031"/>
                  <a:pt x="1724660" y="259080"/>
                  <a:pt x="1729740" y="266700"/>
                </a:cubicBezTo>
                <a:cubicBezTo>
                  <a:pt x="1734820" y="292100"/>
                  <a:pt x="1736789" y="318326"/>
                  <a:pt x="1744980" y="342900"/>
                </a:cubicBezTo>
                <a:lnTo>
                  <a:pt x="1760220" y="388620"/>
                </a:lnTo>
                <a:cubicBezTo>
                  <a:pt x="1762760" y="396240"/>
                  <a:pt x="1766265" y="403604"/>
                  <a:pt x="1767840" y="411480"/>
                </a:cubicBezTo>
                <a:cubicBezTo>
                  <a:pt x="1770380" y="424180"/>
                  <a:pt x="1772052" y="437085"/>
                  <a:pt x="1775460" y="449580"/>
                </a:cubicBezTo>
                <a:cubicBezTo>
                  <a:pt x="1779687" y="465078"/>
                  <a:pt x="1786804" y="479715"/>
                  <a:pt x="1790700" y="495300"/>
                </a:cubicBezTo>
                <a:cubicBezTo>
                  <a:pt x="1793240" y="505460"/>
                  <a:pt x="1794643" y="515974"/>
                  <a:pt x="1798320" y="525780"/>
                </a:cubicBezTo>
                <a:cubicBezTo>
                  <a:pt x="1819136" y="581289"/>
                  <a:pt x="1808565" y="532865"/>
                  <a:pt x="1821180" y="579120"/>
                </a:cubicBezTo>
                <a:cubicBezTo>
                  <a:pt x="1826691" y="599327"/>
                  <a:pt x="1829796" y="620209"/>
                  <a:pt x="1836420" y="640080"/>
                </a:cubicBezTo>
                <a:cubicBezTo>
                  <a:pt x="1841500" y="655320"/>
                  <a:pt x="1847764" y="670215"/>
                  <a:pt x="1851660" y="685800"/>
                </a:cubicBezTo>
                <a:cubicBezTo>
                  <a:pt x="1854200" y="695960"/>
                  <a:pt x="1856271" y="706249"/>
                  <a:pt x="1859280" y="716280"/>
                </a:cubicBezTo>
                <a:cubicBezTo>
                  <a:pt x="1863896" y="731667"/>
                  <a:pt x="1869440" y="746760"/>
                  <a:pt x="1874520" y="762000"/>
                </a:cubicBezTo>
                <a:cubicBezTo>
                  <a:pt x="1877060" y="769620"/>
                  <a:pt x="1878548" y="777676"/>
                  <a:pt x="1882140" y="784860"/>
                </a:cubicBezTo>
                <a:cubicBezTo>
                  <a:pt x="1887220" y="795020"/>
                  <a:pt x="1893392" y="804704"/>
                  <a:pt x="1897380" y="815340"/>
                </a:cubicBezTo>
                <a:cubicBezTo>
                  <a:pt x="1905224" y="836258"/>
                  <a:pt x="1900937" y="853238"/>
                  <a:pt x="1920240" y="868680"/>
                </a:cubicBezTo>
                <a:cubicBezTo>
                  <a:pt x="1926512" y="873698"/>
                  <a:pt x="1935480" y="873760"/>
                  <a:pt x="1943100" y="876300"/>
                </a:cubicBezTo>
                <a:cubicBezTo>
                  <a:pt x="1971855" y="874993"/>
                  <a:pt x="2088433" y="898607"/>
                  <a:pt x="2133600" y="853440"/>
                </a:cubicBezTo>
                <a:cubicBezTo>
                  <a:pt x="2142580" y="844460"/>
                  <a:pt x="2148840" y="833120"/>
                  <a:pt x="2156460" y="822960"/>
                </a:cubicBezTo>
                <a:cubicBezTo>
                  <a:pt x="2174330" y="769349"/>
                  <a:pt x="2151072" y="835532"/>
                  <a:pt x="2179320" y="769620"/>
                </a:cubicBezTo>
                <a:cubicBezTo>
                  <a:pt x="2182484" y="762237"/>
                  <a:pt x="2183776" y="754143"/>
                  <a:pt x="2186940" y="746760"/>
                </a:cubicBezTo>
                <a:cubicBezTo>
                  <a:pt x="2191415" y="736319"/>
                  <a:pt x="2197100" y="726440"/>
                  <a:pt x="2202180" y="716280"/>
                </a:cubicBezTo>
                <a:cubicBezTo>
                  <a:pt x="2237081" y="506875"/>
                  <a:pt x="2191438" y="794659"/>
                  <a:pt x="2217420" y="205740"/>
                </a:cubicBezTo>
                <a:cubicBezTo>
                  <a:pt x="2218235" y="187266"/>
                  <a:pt x="2227347" y="170112"/>
                  <a:pt x="2232660" y="152400"/>
                </a:cubicBezTo>
                <a:cubicBezTo>
                  <a:pt x="2237972" y="134693"/>
                  <a:pt x="2241758" y="120442"/>
                  <a:pt x="2255520" y="106680"/>
                </a:cubicBezTo>
                <a:cubicBezTo>
                  <a:pt x="2277935" y="84265"/>
                  <a:pt x="2293919" y="91290"/>
                  <a:pt x="2324100" y="76200"/>
                </a:cubicBezTo>
                <a:cubicBezTo>
                  <a:pt x="2334260" y="71120"/>
                  <a:pt x="2344717" y="66596"/>
                  <a:pt x="2354580" y="60960"/>
                </a:cubicBezTo>
                <a:cubicBezTo>
                  <a:pt x="2362531" y="56416"/>
                  <a:pt x="2369249" y="49816"/>
                  <a:pt x="2377440" y="45720"/>
                </a:cubicBezTo>
                <a:cubicBezTo>
                  <a:pt x="2388372" y="40254"/>
                  <a:pt x="2421014" y="32921"/>
                  <a:pt x="2430780" y="30480"/>
                </a:cubicBezTo>
                <a:cubicBezTo>
                  <a:pt x="2504440" y="35560"/>
                  <a:pt x="2578930" y="33582"/>
                  <a:pt x="2651760" y="45720"/>
                </a:cubicBezTo>
                <a:cubicBezTo>
                  <a:pt x="2659683" y="47040"/>
                  <a:pt x="2653700" y="62900"/>
                  <a:pt x="2659380" y="68580"/>
                </a:cubicBezTo>
                <a:cubicBezTo>
                  <a:pt x="2667412" y="76612"/>
                  <a:pt x="2680227" y="77800"/>
                  <a:pt x="2689860" y="83820"/>
                </a:cubicBezTo>
                <a:cubicBezTo>
                  <a:pt x="2700630" y="90551"/>
                  <a:pt x="2707887" y="104189"/>
                  <a:pt x="2720340" y="106680"/>
                </a:cubicBezTo>
                <a:cubicBezTo>
                  <a:pt x="2760269" y="114666"/>
                  <a:pt x="2801620" y="111760"/>
                  <a:pt x="2842260" y="114300"/>
                </a:cubicBezTo>
                <a:cubicBezTo>
                  <a:pt x="2853040" y="117893"/>
                  <a:pt x="2886032" y="129540"/>
                  <a:pt x="2895600" y="129540"/>
                </a:cubicBezTo>
                <a:cubicBezTo>
                  <a:pt x="2903632" y="129540"/>
                  <a:pt x="2910840" y="124460"/>
                  <a:pt x="2918460" y="121920"/>
                </a:cubicBezTo>
                <a:cubicBezTo>
                  <a:pt x="2991386" y="48994"/>
                  <a:pt x="2898013" y="135551"/>
                  <a:pt x="2964180" y="91440"/>
                </a:cubicBezTo>
                <a:cubicBezTo>
                  <a:pt x="3021259" y="53387"/>
                  <a:pt x="2955545" y="79078"/>
                  <a:pt x="3009900" y="60960"/>
                </a:cubicBezTo>
                <a:cubicBezTo>
                  <a:pt x="3016453" y="51131"/>
                  <a:pt x="3035921" y="18691"/>
                  <a:pt x="3048000" y="15240"/>
                </a:cubicBezTo>
                <a:cubicBezTo>
                  <a:pt x="3058070" y="12363"/>
                  <a:pt x="3068320" y="20320"/>
                  <a:pt x="3078480" y="22860"/>
                </a:cubicBezTo>
                <a:cubicBezTo>
                  <a:pt x="3086100" y="27940"/>
                  <a:pt x="3095619" y="30949"/>
                  <a:pt x="3101340" y="38100"/>
                </a:cubicBezTo>
                <a:cubicBezTo>
                  <a:pt x="3106358" y="44372"/>
                  <a:pt x="3104505" y="54277"/>
                  <a:pt x="3108960" y="60960"/>
                </a:cubicBezTo>
                <a:cubicBezTo>
                  <a:pt x="3114938" y="69926"/>
                  <a:pt x="3124200" y="76200"/>
                  <a:pt x="3131820" y="83820"/>
                </a:cubicBezTo>
                <a:cubicBezTo>
                  <a:pt x="3153697" y="171326"/>
                  <a:pt x="3123106" y="63488"/>
                  <a:pt x="3154680" y="137160"/>
                </a:cubicBezTo>
                <a:cubicBezTo>
                  <a:pt x="3169329" y="171340"/>
                  <a:pt x="3155092" y="160843"/>
                  <a:pt x="3169920" y="190500"/>
                </a:cubicBezTo>
                <a:cubicBezTo>
                  <a:pt x="3174016" y="198691"/>
                  <a:pt x="3180080" y="205740"/>
                  <a:pt x="3185160" y="213360"/>
                </a:cubicBezTo>
                <a:cubicBezTo>
                  <a:pt x="3187700" y="228600"/>
                  <a:pt x="3187894" y="244423"/>
                  <a:pt x="3192780" y="259080"/>
                </a:cubicBezTo>
                <a:cubicBezTo>
                  <a:pt x="3198168" y="275244"/>
                  <a:pt x="3212130" y="288127"/>
                  <a:pt x="3215640" y="304800"/>
                </a:cubicBezTo>
                <a:cubicBezTo>
                  <a:pt x="3222463" y="337207"/>
                  <a:pt x="3218095" y="371148"/>
                  <a:pt x="3223260" y="403860"/>
                </a:cubicBezTo>
                <a:cubicBezTo>
                  <a:pt x="3225765" y="419728"/>
                  <a:pt x="3233420" y="434340"/>
                  <a:pt x="3238500" y="449580"/>
                </a:cubicBezTo>
                <a:cubicBezTo>
                  <a:pt x="3241040" y="457200"/>
                  <a:pt x="3241665" y="465757"/>
                  <a:pt x="3246120" y="472440"/>
                </a:cubicBezTo>
                <a:cubicBezTo>
                  <a:pt x="3251200" y="480060"/>
                  <a:pt x="3257264" y="487109"/>
                  <a:pt x="3261360" y="495300"/>
                </a:cubicBezTo>
                <a:cubicBezTo>
                  <a:pt x="3278872" y="530324"/>
                  <a:pt x="3259385" y="508565"/>
                  <a:pt x="3276600" y="5257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119933" y="502920"/>
            <a:ext cx="594360" cy="1577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728326" y="502920"/>
            <a:ext cx="594360" cy="15773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305032" y="502920"/>
            <a:ext cx="594360" cy="1577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53611" y="20877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68709" y="2076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473380" y="2076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7596188" y="919162"/>
            <a:ext cx="387991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596188" y="1691878"/>
            <a:ext cx="387991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82012" y="5760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82012" y="143114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15 -&gt; 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57865" y="35746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Amp.</a:t>
            </a:r>
            <a:endParaRPr lang="ko-KR" altLang="en-US" dirty="0"/>
          </a:p>
        </p:txBody>
      </p:sp>
      <p:sp>
        <p:nvSpPr>
          <p:cNvPr id="16" name="자유형 15"/>
          <p:cNvSpPr/>
          <p:nvPr/>
        </p:nvSpPr>
        <p:spPr>
          <a:xfrm>
            <a:off x="9696450" y="928688"/>
            <a:ext cx="661988" cy="1143000"/>
          </a:xfrm>
          <a:custGeom>
            <a:avLst/>
            <a:gdLst>
              <a:gd name="connsiteX0" fmla="*/ 0 w 661988"/>
              <a:gd name="connsiteY0" fmla="*/ 28575 h 1143000"/>
              <a:gd name="connsiteX1" fmla="*/ 14288 w 661988"/>
              <a:gd name="connsiteY1" fmla="*/ 57150 h 1143000"/>
              <a:gd name="connsiteX2" fmla="*/ 23813 w 661988"/>
              <a:gd name="connsiteY2" fmla="*/ 85725 h 1143000"/>
              <a:gd name="connsiteX3" fmla="*/ 38100 w 661988"/>
              <a:gd name="connsiteY3" fmla="*/ 123825 h 1143000"/>
              <a:gd name="connsiteX4" fmla="*/ 42863 w 661988"/>
              <a:gd name="connsiteY4" fmla="*/ 152400 h 1143000"/>
              <a:gd name="connsiteX5" fmla="*/ 47625 w 661988"/>
              <a:gd name="connsiteY5" fmla="*/ 195262 h 1143000"/>
              <a:gd name="connsiteX6" fmla="*/ 52388 w 661988"/>
              <a:gd name="connsiteY6" fmla="*/ 228600 h 1143000"/>
              <a:gd name="connsiteX7" fmla="*/ 57150 w 661988"/>
              <a:gd name="connsiteY7" fmla="*/ 338137 h 1143000"/>
              <a:gd name="connsiteX8" fmla="*/ 61913 w 661988"/>
              <a:gd name="connsiteY8" fmla="*/ 357187 h 1143000"/>
              <a:gd name="connsiteX9" fmla="*/ 66675 w 661988"/>
              <a:gd name="connsiteY9" fmla="*/ 400050 h 1143000"/>
              <a:gd name="connsiteX10" fmla="*/ 76200 w 661988"/>
              <a:gd name="connsiteY10" fmla="*/ 485775 h 1143000"/>
              <a:gd name="connsiteX11" fmla="*/ 80963 w 661988"/>
              <a:gd name="connsiteY11" fmla="*/ 504825 h 1143000"/>
              <a:gd name="connsiteX12" fmla="*/ 85725 w 661988"/>
              <a:gd name="connsiteY12" fmla="*/ 542925 h 1143000"/>
              <a:gd name="connsiteX13" fmla="*/ 95250 w 661988"/>
              <a:gd name="connsiteY13" fmla="*/ 604837 h 1143000"/>
              <a:gd name="connsiteX14" fmla="*/ 100013 w 661988"/>
              <a:gd name="connsiteY14" fmla="*/ 647700 h 1143000"/>
              <a:gd name="connsiteX15" fmla="*/ 114300 w 661988"/>
              <a:gd name="connsiteY15" fmla="*/ 700087 h 1143000"/>
              <a:gd name="connsiteX16" fmla="*/ 119063 w 661988"/>
              <a:gd name="connsiteY16" fmla="*/ 714375 h 1143000"/>
              <a:gd name="connsiteX17" fmla="*/ 123825 w 661988"/>
              <a:gd name="connsiteY17" fmla="*/ 747712 h 1143000"/>
              <a:gd name="connsiteX18" fmla="*/ 133350 w 661988"/>
              <a:gd name="connsiteY18" fmla="*/ 790575 h 1143000"/>
              <a:gd name="connsiteX19" fmla="*/ 138113 w 661988"/>
              <a:gd name="connsiteY19" fmla="*/ 857250 h 1143000"/>
              <a:gd name="connsiteX20" fmla="*/ 142875 w 661988"/>
              <a:gd name="connsiteY20" fmla="*/ 881062 h 1143000"/>
              <a:gd name="connsiteX21" fmla="*/ 157163 w 661988"/>
              <a:gd name="connsiteY21" fmla="*/ 971550 h 1143000"/>
              <a:gd name="connsiteX22" fmla="*/ 166688 w 661988"/>
              <a:gd name="connsiteY22" fmla="*/ 1023937 h 1143000"/>
              <a:gd name="connsiteX23" fmla="*/ 176213 w 661988"/>
              <a:gd name="connsiteY23" fmla="*/ 1104900 h 1143000"/>
              <a:gd name="connsiteX24" fmla="*/ 180975 w 661988"/>
              <a:gd name="connsiteY24" fmla="*/ 1138237 h 1143000"/>
              <a:gd name="connsiteX25" fmla="*/ 200025 w 661988"/>
              <a:gd name="connsiteY25" fmla="*/ 1143000 h 1143000"/>
              <a:gd name="connsiteX26" fmla="*/ 381000 w 661988"/>
              <a:gd name="connsiteY26" fmla="*/ 1133475 h 1143000"/>
              <a:gd name="connsiteX27" fmla="*/ 571500 w 661988"/>
              <a:gd name="connsiteY27" fmla="*/ 1119187 h 1143000"/>
              <a:gd name="connsiteX28" fmla="*/ 566738 w 661988"/>
              <a:gd name="connsiteY28" fmla="*/ 962025 h 1143000"/>
              <a:gd name="connsiteX29" fmla="*/ 561975 w 661988"/>
              <a:gd name="connsiteY29" fmla="*/ 914400 h 1143000"/>
              <a:gd name="connsiteX30" fmla="*/ 571500 w 661988"/>
              <a:gd name="connsiteY30" fmla="*/ 533400 h 1143000"/>
              <a:gd name="connsiteX31" fmla="*/ 576263 w 661988"/>
              <a:gd name="connsiteY31" fmla="*/ 500062 h 1143000"/>
              <a:gd name="connsiteX32" fmla="*/ 590550 w 661988"/>
              <a:gd name="connsiteY32" fmla="*/ 452437 h 1143000"/>
              <a:gd name="connsiteX33" fmla="*/ 595313 w 661988"/>
              <a:gd name="connsiteY33" fmla="*/ 419100 h 1143000"/>
              <a:gd name="connsiteX34" fmla="*/ 609600 w 661988"/>
              <a:gd name="connsiteY34" fmla="*/ 314325 h 1143000"/>
              <a:gd name="connsiteX35" fmla="*/ 614363 w 661988"/>
              <a:gd name="connsiteY35" fmla="*/ 290512 h 1143000"/>
              <a:gd name="connsiteX36" fmla="*/ 619125 w 661988"/>
              <a:gd name="connsiteY36" fmla="*/ 228600 h 1143000"/>
              <a:gd name="connsiteX37" fmla="*/ 628650 w 661988"/>
              <a:gd name="connsiteY37" fmla="*/ 195262 h 1143000"/>
              <a:gd name="connsiteX38" fmla="*/ 633413 w 661988"/>
              <a:gd name="connsiteY38" fmla="*/ 138112 h 1143000"/>
              <a:gd name="connsiteX39" fmla="*/ 638175 w 661988"/>
              <a:gd name="connsiteY39" fmla="*/ 119062 h 1143000"/>
              <a:gd name="connsiteX40" fmla="*/ 647700 w 661988"/>
              <a:gd name="connsiteY40" fmla="*/ 76200 h 1143000"/>
              <a:gd name="connsiteX41" fmla="*/ 657225 w 661988"/>
              <a:gd name="connsiteY41" fmla="*/ 9525 h 1143000"/>
              <a:gd name="connsiteX42" fmla="*/ 661988 w 661988"/>
              <a:gd name="connsiteY42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61988" h="1143000">
                <a:moveTo>
                  <a:pt x="0" y="28575"/>
                </a:moveTo>
                <a:cubicBezTo>
                  <a:pt x="4763" y="38100"/>
                  <a:pt x="10192" y="47320"/>
                  <a:pt x="14288" y="57150"/>
                </a:cubicBezTo>
                <a:cubicBezTo>
                  <a:pt x="18150" y="66418"/>
                  <a:pt x="20638" y="76200"/>
                  <a:pt x="23813" y="85725"/>
                </a:cubicBezTo>
                <a:cubicBezTo>
                  <a:pt x="31280" y="108128"/>
                  <a:pt x="26707" y="95342"/>
                  <a:pt x="38100" y="123825"/>
                </a:cubicBezTo>
                <a:cubicBezTo>
                  <a:pt x="39688" y="133350"/>
                  <a:pt x="41587" y="142828"/>
                  <a:pt x="42863" y="152400"/>
                </a:cubicBezTo>
                <a:cubicBezTo>
                  <a:pt x="44763" y="166649"/>
                  <a:pt x="45842" y="180998"/>
                  <a:pt x="47625" y="195262"/>
                </a:cubicBezTo>
                <a:cubicBezTo>
                  <a:pt x="49017" y="206401"/>
                  <a:pt x="50800" y="217487"/>
                  <a:pt x="52388" y="228600"/>
                </a:cubicBezTo>
                <a:cubicBezTo>
                  <a:pt x="53975" y="265112"/>
                  <a:pt x="54450" y="301690"/>
                  <a:pt x="57150" y="338137"/>
                </a:cubicBezTo>
                <a:cubicBezTo>
                  <a:pt x="57634" y="344665"/>
                  <a:pt x="60918" y="350718"/>
                  <a:pt x="61913" y="357187"/>
                </a:cubicBezTo>
                <a:cubicBezTo>
                  <a:pt x="64099" y="371395"/>
                  <a:pt x="65245" y="385746"/>
                  <a:pt x="66675" y="400050"/>
                </a:cubicBezTo>
                <a:cubicBezTo>
                  <a:pt x="69965" y="432947"/>
                  <a:pt x="70552" y="454713"/>
                  <a:pt x="76200" y="485775"/>
                </a:cubicBezTo>
                <a:cubicBezTo>
                  <a:pt x="77371" y="492215"/>
                  <a:pt x="79375" y="498475"/>
                  <a:pt x="80963" y="504825"/>
                </a:cubicBezTo>
                <a:cubicBezTo>
                  <a:pt x="82550" y="517525"/>
                  <a:pt x="83915" y="530255"/>
                  <a:pt x="85725" y="542925"/>
                </a:cubicBezTo>
                <a:cubicBezTo>
                  <a:pt x="88678" y="563595"/>
                  <a:pt x="92429" y="584148"/>
                  <a:pt x="95250" y="604837"/>
                </a:cubicBezTo>
                <a:cubicBezTo>
                  <a:pt x="97192" y="619081"/>
                  <a:pt x="97980" y="633469"/>
                  <a:pt x="100013" y="647700"/>
                </a:cubicBezTo>
                <a:cubicBezTo>
                  <a:pt x="103379" y="671262"/>
                  <a:pt x="106389" y="676354"/>
                  <a:pt x="114300" y="700087"/>
                </a:cubicBezTo>
                <a:lnTo>
                  <a:pt x="119063" y="714375"/>
                </a:lnTo>
                <a:cubicBezTo>
                  <a:pt x="120650" y="725487"/>
                  <a:pt x="121980" y="736640"/>
                  <a:pt x="123825" y="747712"/>
                </a:cubicBezTo>
                <a:cubicBezTo>
                  <a:pt x="126846" y="765841"/>
                  <a:pt x="129071" y="773458"/>
                  <a:pt x="133350" y="790575"/>
                </a:cubicBezTo>
                <a:cubicBezTo>
                  <a:pt x="134938" y="812800"/>
                  <a:pt x="135780" y="835091"/>
                  <a:pt x="138113" y="857250"/>
                </a:cubicBezTo>
                <a:cubicBezTo>
                  <a:pt x="138960" y="865300"/>
                  <a:pt x="141544" y="873078"/>
                  <a:pt x="142875" y="881062"/>
                </a:cubicBezTo>
                <a:cubicBezTo>
                  <a:pt x="151253" y="931332"/>
                  <a:pt x="144272" y="907089"/>
                  <a:pt x="157163" y="971550"/>
                </a:cubicBezTo>
                <a:cubicBezTo>
                  <a:pt x="163819" y="1004831"/>
                  <a:pt x="160594" y="987378"/>
                  <a:pt x="166688" y="1023937"/>
                </a:cubicBezTo>
                <a:cubicBezTo>
                  <a:pt x="175473" y="1129370"/>
                  <a:pt x="166282" y="1045312"/>
                  <a:pt x="176213" y="1104900"/>
                </a:cubicBezTo>
                <a:cubicBezTo>
                  <a:pt x="178058" y="1115972"/>
                  <a:pt x="175026" y="1128718"/>
                  <a:pt x="180975" y="1138237"/>
                </a:cubicBezTo>
                <a:cubicBezTo>
                  <a:pt x="184444" y="1143788"/>
                  <a:pt x="193675" y="1141412"/>
                  <a:pt x="200025" y="1143000"/>
                </a:cubicBezTo>
                <a:cubicBezTo>
                  <a:pt x="279536" y="1127096"/>
                  <a:pt x="187874" y="1144057"/>
                  <a:pt x="381000" y="1133475"/>
                </a:cubicBezTo>
                <a:cubicBezTo>
                  <a:pt x="444583" y="1129991"/>
                  <a:pt x="508000" y="1123950"/>
                  <a:pt x="571500" y="1119187"/>
                </a:cubicBezTo>
                <a:cubicBezTo>
                  <a:pt x="569913" y="1066800"/>
                  <a:pt x="569173" y="1014380"/>
                  <a:pt x="566738" y="962025"/>
                </a:cubicBezTo>
                <a:cubicBezTo>
                  <a:pt x="565997" y="946088"/>
                  <a:pt x="561798" y="930353"/>
                  <a:pt x="561975" y="914400"/>
                </a:cubicBezTo>
                <a:cubicBezTo>
                  <a:pt x="563386" y="787368"/>
                  <a:pt x="567122" y="660364"/>
                  <a:pt x="571500" y="533400"/>
                </a:cubicBezTo>
                <a:cubicBezTo>
                  <a:pt x="571887" y="522181"/>
                  <a:pt x="574255" y="511106"/>
                  <a:pt x="576263" y="500062"/>
                </a:cubicBezTo>
                <a:cubicBezTo>
                  <a:pt x="579143" y="484222"/>
                  <a:pt x="585577" y="467356"/>
                  <a:pt x="590550" y="452437"/>
                </a:cubicBezTo>
                <a:cubicBezTo>
                  <a:pt x="592138" y="441325"/>
                  <a:pt x="593829" y="430227"/>
                  <a:pt x="595313" y="419100"/>
                </a:cubicBezTo>
                <a:cubicBezTo>
                  <a:pt x="602406" y="365905"/>
                  <a:pt x="599061" y="381072"/>
                  <a:pt x="609600" y="314325"/>
                </a:cubicBezTo>
                <a:cubicBezTo>
                  <a:pt x="610863" y="306329"/>
                  <a:pt x="612775" y="298450"/>
                  <a:pt x="614363" y="290512"/>
                </a:cubicBezTo>
                <a:cubicBezTo>
                  <a:pt x="615950" y="269875"/>
                  <a:pt x="616055" y="249069"/>
                  <a:pt x="619125" y="228600"/>
                </a:cubicBezTo>
                <a:cubicBezTo>
                  <a:pt x="620839" y="217171"/>
                  <a:pt x="626847" y="206678"/>
                  <a:pt x="628650" y="195262"/>
                </a:cubicBezTo>
                <a:cubicBezTo>
                  <a:pt x="631631" y="176380"/>
                  <a:pt x="631042" y="157080"/>
                  <a:pt x="633413" y="138112"/>
                </a:cubicBezTo>
                <a:cubicBezTo>
                  <a:pt x="634225" y="131617"/>
                  <a:pt x="636755" y="125452"/>
                  <a:pt x="638175" y="119062"/>
                </a:cubicBezTo>
                <a:cubicBezTo>
                  <a:pt x="650267" y="64647"/>
                  <a:pt x="636086" y="122659"/>
                  <a:pt x="647700" y="76200"/>
                </a:cubicBezTo>
                <a:cubicBezTo>
                  <a:pt x="649683" y="58351"/>
                  <a:pt x="651712" y="28819"/>
                  <a:pt x="657225" y="9525"/>
                </a:cubicBezTo>
                <a:cubicBezTo>
                  <a:pt x="658200" y="6112"/>
                  <a:pt x="660400" y="3175"/>
                  <a:pt x="66198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21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17326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96792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76258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17326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96792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76258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17326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96792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76258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86894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66360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45826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86894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66360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45826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86894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66360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745826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48496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427962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007428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848496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427962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007428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848496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427962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007428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118064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697530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276996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118064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697530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76996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18064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697530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276996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317326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96792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476258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317326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896792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476258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317326" y="4273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896792" y="4273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476258" y="4273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586894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166360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745826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586894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166360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745826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586894" y="4273088"/>
            <a:ext cx="571500" cy="571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166360" y="4273088"/>
            <a:ext cx="571500" cy="571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745826" y="4273088"/>
            <a:ext cx="571500" cy="571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848496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427962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007428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848496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427962" y="3701588"/>
            <a:ext cx="571500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007428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848496" y="4273088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27962" y="4273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007428" y="4273088"/>
            <a:ext cx="571500" cy="571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118064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7530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276996" y="3130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118064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697530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276996" y="3701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118064" y="4273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697530" y="4273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276996" y="4273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317326" y="4844588"/>
            <a:ext cx="571500" cy="571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6896792" y="4844588"/>
            <a:ext cx="571500" cy="571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476258" y="4844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317326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6896792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476258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6317326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896792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7476258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4586894" y="4844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166360" y="4844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745826" y="4844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586894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166360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5745826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4586894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5166360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745826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2848496" y="4844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3427962" y="4844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4007428" y="4844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2848496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427962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4007428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2848496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3427962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4007428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118064" y="4844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697530" y="4844588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2276996" y="4844588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118064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1697530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276996" y="5416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1118064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1697530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2276996" y="5987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" name="Picture 2" descr="Dra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5" t="5742" r="8869" b="83410"/>
          <a:stretch/>
        </p:blipFill>
        <p:spPr bwMode="auto">
          <a:xfrm>
            <a:off x="9103362" y="179454"/>
            <a:ext cx="7284563" cy="278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/>
          <p:nvPr/>
        </p:nvSpPr>
        <p:spPr>
          <a:xfrm>
            <a:off x="7065818" y="81915"/>
            <a:ext cx="1762298" cy="176229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/>
          <p:cNvCxnSpPr/>
          <p:nvPr/>
        </p:nvCxnSpPr>
        <p:spPr>
          <a:xfrm>
            <a:off x="6467302" y="1137632"/>
            <a:ext cx="405661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6467302" y="605617"/>
            <a:ext cx="405661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4661" y="60921"/>
            <a:ext cx="3545860" cy="3484986"/>
          </a:xfrm>
          <a:prstGeom prst="rect">
            <a:avLst/>
          </a:prstGeom>
        </p:spPr>
      </p:pic>
      <p:pic>
        <p:nvPicPr>
          <p:cNvPr id="118" name="Picture 2" descr="Draw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7" t="17537" r="2599" b="6197"/>
          <a:stretch/>
        </p:blipFill>
        <p:spPr bwMode="auto">
          <a:xfrm>
            <a:off x="8996979" y="3967316"/>
            <a:ext cx="3053868" cy="28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6317326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6896792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7476258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4586894" y="1415588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5166360" y="1415588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5745826" y="1415588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3427962" y="844088"/>
            <a:ext cx="571500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2848496" y="1415588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3427962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4007428" y="1415588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1118064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1697530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2276996" y="1415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6317326" y="1987088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6896792" y="1987088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7476258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6317326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896792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476258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4586894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5166360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5745826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4586894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5166360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5745826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2848496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/>
          <p:cNvSpPr/>
          <p:nvPr/>
        </p:nvSpPr>
        <p:spPr>
          <a:xfrm>
            <a:off x="3427962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4007428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2848496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3427962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4007428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1118064" y="19870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1697530" y="1987088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2276996" y="1987088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1118064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1697530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2276996" y="2558588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6317326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6896792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7476258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586894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5166360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/>
          <p:cNvSpPr/>
          <p:nvPr/>
        </p:nvSpPr>
        <p:spPr>
          <a:xfrm>
            <a:off x="5745826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2848496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/>
          <p:cNvSpPr/>
          <p:nvPr/>
        </p:nvSpPr>
        <p:spPr>
          <a:xfrm>
            <a:off x="3427962" y="843570"/>
            <a:ext cx="571500" cy="571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4007428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/>
          <p:cNvSpPr/>
          <p:nvPr/>
        </p:nvSpPr>
        <p:spPr>
          <a:xfrm>
            <a:off x="1118064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/>
          <p:cNvSpPr/>
          <p:nvPr/>
        </p:nvSpPr>
        <p:spPr>
          <a:xfrm>
            <a:off x="1697530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2276996" y="843570"/>
            <a:ext cx="571500" cy="571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4231117" y="1701338"/>
            <a:ext cx="986907" cy="986907"/>
          </a:xfrm>
          <a:prstGeom prst="ellipse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2405487" y="4886325"/>
            <a:ext cx="459451" cy="459451"/>
          </a:xfrm>
          <a:prstGeom prst="ellipse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5343674" y="4844588"/>
            <a:ext cx="459451" cy="459451"/>
          </a:xfrm>
          <a:prstGeom prst="ellipse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2" name="직선 연결선 171"/>
          <p:cNvCxnSpPr/>
          <p:nvPr/>
        </p:nvCxnSpPr>
        <p:spPr>
          <a:xfrm>
            <a:off x="-1789924" y="4865230"/>
            <a:ext cx="10435771" cy="1451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 flipV="1">
            <a:off x="-1535083" y="3130088"/>
            <a:ext cx="10180930" cy="26196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-885371" y="3034702"/>
            <a:ext cx="13885439" cy="37594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29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8496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27962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07428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8064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97530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76996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48496" y="3130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27962" y="3130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07428" y="3130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48496" y="3701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27962" y="3701588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07428" y="3701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48496" y="4273088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27962" y="4273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07428" y="4273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18064" y="3130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97530" y="3130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76996" y="3130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18064" y="3701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97530" y="3701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276996" y="3701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18064" y="4273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97530" y="4273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76996" y="4273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848496" y="4844588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427962" y="4844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007428" y="4844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848496" y="5416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27962" y="5416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007428" y="5416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848496" y="5987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427962" y="5987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07428" y="5987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18064" y="4844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697530" y="4844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276996" y="4844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118064" y="5416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697530" y="54160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76996" y="5416088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118064" y="5987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697530" y="5987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276996" y="5987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848496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427962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007428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118064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97530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276996" y="2558588"/>
            <a:ext cx="571500" cy="571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928916" y="-2844800"/>
            <a:ext cx="8024741" cy="10697029"/>
            <a:chOff x="928916" y="-2844800"/>
            <a:chExt cx="8024741" cy="10697029"/>
          </a:xfrm>
        </p:grpSpPr>
        <p:cxnSp>
          <p:nvCxnSpPr>
            <p:cNvPr id="54" name="직선 연결선 53"/>
            <p:cNvCxnSpPr/>
            <p:nvPr/>
          </p:nvCxnSpPr>
          <p:spPr>
            <a:xfrm flipH="1">
              <a:off x="928916" y="-2844800"/>
              <a:ext cx="8024741" cy="1069702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>
              <a:off x="2562748" y="3991429"/>
              <a:ext cx="1283538" cy="1728997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5965371" y="113211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= a*</a:t>
            </a:r>
            <a:r>
              <a:rPr lang="en-US" altLang="ko-KR" dirty="0" err="1" smtClean="0"/>
              <a:t>x+b</a:t>
            </a:r>
            <a:endParaRPr lang="ko-KR" altLang="en-US" dirty="0"/>
          </a:p>
        </p:txBody>
      </p:sp>
      <p:cxnSp>
        <p:nvCxnSpPr>
          <p:cNvPr id="60" name="직선 화살표 연결선 59"/>
          <p:cNvCxnSpPr/>
          <p:nvPr/>
        </p:nvCxnSpPr>
        <p:spPr>
          <a:xfrm flipV="1">
            <a:off x="1118064" y="-1262743"/>
            <a:ext cx="0" cy="382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1118064" y="6559088"/>
            <a:ext cx="7677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1118064" y="6559088"/>
            <a:ext cx="0" cy="196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888557" y="7373256"/>
            <a:ext cx="478972" cy="47897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5021002" y="3845601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Y_p</a:t>
            </a:r>
            <a:r>
              <a:rPr lang="en-US" altLang="ko-KR" dirty="0" smtClean="0"/>
              <a:t> = a*</a:t>
            </a:r>
            <a:r>
              <a:rPr lang="en-US" altLang="ko-KR" dirty="0" err="1" smtClean="0"/>
              <a:t>x+b</a:t>
            </a:r>
            <a:r>
              <a:rPr lang="en-US" altLang="ko-KR" dirty="0" smtClean="0"/>
              <a:t> {4 points}</a:t>
            </a:r>
            <a:endParaRPr lang="ko-KR" altLang="en-US" dirty="0"/>
          </a:p>
        </p:txBody>
      </p:sp>
      <p:grpSp>
        <p:nvGrpSpPr>
          <p:cNvPr id="69" name="그룹 68"/>
          <p:cNvGrpSpPr/>
          <p:nvPr/>
        </p:nvGrpSpPr>
        <p:grpSpPr>
          <a:xfrm flipH="1">
            <a:off x="5355771" y="-2423886"/>
            <a:ext cx="7384456" cy="10760992"/>
            <a:chOff x="928915" y="-2207189"/>
            <a:chExt cx="7691500" cy="10059418"/>
          </a:xfrm>
        </p:grpSpPr>
        <p:cxnSp>
          <p:nvCxnSpPr>
            <p:cNvPr id="70" name="직선 연결선 69"/>
            <p:cNvCxnSpPr/>
            <p:nvPr/>
          </p:nvCxnSpPr>
          <p:spPr>
            <a:xfrm flipH="1">
              <a:off x="928915" y="-2207189"/>
              <a:ext cx="7691500" cy="1005941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flipH="1">
              <a:off x="2562748" y="3991429"/>
              <a:ext cx="1283538" cy="1728997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타원 73"/>
          <p:cNvSpPr/>
          <p:nvPr/>
        </p:nvSpPr>
        <p:spPr>
          <a:xfrm>
            <a:off x="6647543" y="-348343"/>
            <a:ext cx="524861" cy="52486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597348" y="-152010"/>
            <a:ext cx="180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Vanishing point</a:t>
            </a:r>
            <a:endParaRPr lang="ko-KR" altLang="en-US" dirty="0"/>
          </a:p>
        </p:txBody>
      </p:sp>
      <p:cxnSp>
        <p:nvCxnSpPr>
          <p:cNvPr id="77" name="직선 연결선 76"/>
          <p:cNvCxnSpPr/>
          <p:nvPr/>
        </p:nvCxnSpPr>
        <p:spPr>
          <a:xfrm>
            <a:off x="1118064" y="2558588"/>
            <a:ext cx="10943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118064" y="6577676"/>
            <a:ext cx="10943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118064" y="-2173070"/>
            <a:ext cx="10943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6909973" y="-2743200"/>
            <a:ext cx="0" cy="9320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>
            <a:off x="10763511" y="-348343"/>
            <a:ext cx="524861" cy="52486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2224058" y="-348343"/>
            <a:ext cx="524861" cy="52486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오른쪽 화살표 86"/>
          <p:cNvSpPr/>
          <p:nvPr/>
        </p:nvSpPr>
        <p:spPr>
          <a:xfrm>
            <a:off x="9047999" y="-566057"/>
            <a:ext cx="1155544" cy="414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 rot="10800000">
            <a:off x="3725349" y="-566057"/>
            <a:ext cx="1155544" cy="414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66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603423"/>
            <a:ext cx="7883213" cy="55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018" y="700644"/>
            <a:ext cx="53941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KCCI shared folder</a:t>
            </a:r>
          </a:p>
          <a:p>
            <a:r>
              <a:rPr lang="en-US" altLang="ko-KR" dirty="0" smtClean="0"/>
              <a:t>Commit &gt;&gt;</a:t>
            </a:r>
          </a:p>
          <a:p>
            <a:r>
              <a:rPr lang="en-US" altLang="ko-KR" dirty="0" smtClean="0"/>
              <a:t>Platform Open Source : Updated</a:t>
            </a:r>
          </a:p>
          <a:p>
            <a:r>
              <a:rPr lang="en-US" altLang="ko-KR" dirty="0"/>
              <a:t>OpenCVAppGUIDlg.cpp</a:t>
            </a:r>
          </a:p>
          <a:p>
            <a:r>
              <a:rPr lang="en-US" altLang="ko-KR" dirty="0" err="1" smtClean="0"/>
              <a:t>OpenCVAppGUIDlg.h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Update display using OpenCV470 window handle</a:t>
            </a:r>
          </a:p>
          <a:p>
            <a:r>
              <a:rPr lang="en-US" altLang="ko-KR" dirty="0" smtClean="0"/>
              <a:t>Scaled display image buffer</a:t>
            </a:r>
          </a:p>
          <a:p>
            <a:endParaRPr lang="en-US" altLang="ko-KR" dirty="0" smtClean="0"/>
          </a:p>
          <a:p>
            <a:r>
              <a:rPr lang="en-US" altLang="ko-KR" dirty="0"/>
              <a:t>Platform </a:t>
            </a:r>
            <a:r>
              <a:rPr lang="en-US" altLang="ko-KR" dirty="0" smtClean="0"/>
              <a:t>Resource </a:t>
            </a:r>
            <a:r>
              <a:rPr lang="en-US" altLang="ko-KR" dirty="0"/>
              <a:t>Source : </a:t>
            </a:r>
            <a:r>
              <a:rPr lang="en-US" altLang="ko-KR" dirty="0" smtClean="0"/>
              <a:t>Added</a:t>
            </a:r>
            <a:endParaRPr lang="en-US" altLang="ko-KR" dirty="0"/>
          </a:p>
          <a:p>
            <a:r>
              <a:rPr lang="en-US" altLang="ko-KR" dirty="0" smtClean="0"/>
              <a:t> … </a:t>
            </a:r>
            <a:r>
              <a:rPr lang="en-US" altLang="ko-KR" dirty="0" err="1" smtClean="0"/>
              <a:t>OpenCVAppGUI</a:t>
            </a:r>
            <a:r>
              <a:rPr lang="en-US" altLang="ko-KR" dirty="0" smtClean="0"/>
              <a:t>\Build\x64\images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… test samples for OpenCV470 </a:t>
            </a:r>
            <a:r>
              <a:rPr lang="en-US" altLang="ko-KR" dirty="0" err="1" smtClean="0"/>
              <a:t>algoritms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138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17326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96792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76258" y="1415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17326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96792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76258" y="1987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1732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96792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76258" y="2558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86894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66360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45826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86894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66360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45826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8689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66360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74582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48496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427962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007428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848496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427962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007428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84849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427962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007428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18064" y="2558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697530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27699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317326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96792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476258" y="3130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317326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896792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476258" y="3701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317326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896792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476258" y="4273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586894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166360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745826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586894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166360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745826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586894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166360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745826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848496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427962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007428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848496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427962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007428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848496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27962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007428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118064" y="3130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7530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276996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118064" y="3701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697530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276996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118064" y="4273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697530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276996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317326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6896792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476258" y="4844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317326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6896792" y="54160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476258" y="5416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6317326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896792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7476258" y="5987588"/>
            <a:ext cx="571500" cy="5715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4586894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166360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745826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586894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166360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5745826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4586894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5166360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745826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2848496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3427962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4007428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2848496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427962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4007428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2848496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3427962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4007428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118064" y="4844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697530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2276996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118064" y="5416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1697530" y="54160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276996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1118064" y="5987588"/>
            <a:ext cx="571500" cy="5715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1697530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2276996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6317326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6896792" y="14155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7476258" y="1415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4586894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5166360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745826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3427962" y="844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2848496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3427962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4007428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6317326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6896792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7476258" y="1987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631732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6896792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7476258" y="2558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4586894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5166360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5745826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458689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5166360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574582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2848496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3427962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4007428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284849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3427962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4007428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1118064" y="2558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1697530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227699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6317326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6896792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7476258" y="843570"/>
            <a:ext cx="571500" cy="5715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4586894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5166360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5745826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2848496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3427962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4007428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118064" y="1415588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697530" y="14155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276996" y="14155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118064" y="1987088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697530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76996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118064" y="1415588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1697530" y="1415588"/>
            <a:ext cx="571500" cy="571500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2276996" y="14155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1118064" y="1987088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1697530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/>
          <p:cNvSpPr/>
          <p:nvPr/>
        </p:nvSpPr>
        <p:spPr>
          <a:xfrm>
            <a:off x="2276996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1118064" y="843570"/>
            <a:ext cx="571500" cy="5715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1697530" y="843570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2276996" y="843570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54530" y="272070"/>
            <a:ext cx="571500" cy="571500"/>
          </a:xfrm>
          <a:prstGeom prst="rect">
            <a:avLst/>
          </a:prstGeom>
          <a:solidFill>
            <a:srgbClr val="32323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71847" y="5578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1827628" y="5578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7606356" y="557820"/>
            <a:ext cx="89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r>
              <a:rPr lang="en-US" altLang="ko-KR" dirty="0" smtClean="0"/>
              <a:t>ows-1</a:t>
            </a:r>
            <a:endParaRPr lang="ko-KR" alt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6742908" y="557820"/>
            <a:ext cx="89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rows-2</a:t>
            </a:r>
            <a:endParaRPr lang="ko-KR" altLang="en-US" dirty="0"/>
          </a:p>
        </p:txBody>
      </p:sp>
      <p:sp>
        <p:nvSpPr>
          <p:cNvPr id="205" name="직사각형 204"/>
          <p:cNvSpPr/>
          <p:nvPr/>
        </p:nvSpPr>
        <p:spPr>
          <a:xfrm>
            <a:off x="15279134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15858600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16438066" y="1415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/>
          <p:cNvSpPr/>
          <p:nvPr/>
        </p:nvSpPr>
        <p:spPr>
          <a:xfrm>
            <a:off x="15279134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/>
          <p:cNvSpPr/>
          <p:nvPr/>
        </p:nvSpPr>
        <p:spPr>
          <a:xfrm>
            <a:off x="15858600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/>
          <p:cNvSpPr/>
          <p:nvPr/>
        </p:nvSpPr>
        <p:spPr>
          <a:xfrm>
            <a:off x="16438066" y="1987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/>
          <p:cNvSpPr/>
          <p:nvPr/>
        </p:nvSpPr>
        <p:spPr>
          <a:xfrm>
            <a:off x="1527913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15858600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16438066" y="2558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/>
          <p:cNvSpPr/>
          <p:nvPr/>
        </p:nvSpPr>
        <p:spPr>
          <a:xfrm>
            <a:off x="13548702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/>
          <p:cNvSpPr/>
          <p:nvPr/>
        </p:nvSpPr>
        <p:spPr>
          <a:xfrm>
            <a:off x="14128168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14707634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/>
          <p:cNvSpPr/>
          <p:nvPr/>
        </p:nvSpPr>
        <p:spPr>
          <a:xfrm>
            <a:off x="13548702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/>
          <p:cNvSpPr/>
          <p:nvPr/>
        </p:nvSpPr>
        <p:spPr>
          <a:xfrm>
            <a:off x="14128168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/>
          <p:cNvSpPr/>
          <p:nvPr/>
        </p:nvSpPr>
        <p:spPr>
          <a:xfrm>
            <a:off x="14707634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/>
          <p:cNvSpPr/>
          <p:nvPr/>
        </p:nvSpPr>
        <p:spPr>
          <a:xfrm>
            <a:off x="13548702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/>
          <p:cNvSpPr/>
          <p:nvPr/>
        </p:nvSpPr>
        <p:spPr>
          <a:xfrm>
            <a:off x="14128168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1470763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11810304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12389770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/>
          <p:cNvSpPr/>
          <p:nvPr/>
        </p:nvSpPr>
        <p:spPr>
          <a:xfrm>
            <a:off x="12969236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11810304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12389770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12969236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/>
          <p:cNvSpPr/>
          <p:nvPr/>
        </p:nvSpPr>
        <p:spPr>
          <a:xfrm>
            <a:off x="1181030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/>
          <p:cNvSpPr/>
          <p:nvPr/>
        </p:nvSpPr>
        <p:spPr>
          <a:xfrm>
            <a:off x="12389770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1296923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/>
          <p:cNvSpPr/>
          <p:nvPr/>
        </p:nvSpPr>
        <p:spPr>
          <a:xfrm>
            <a:off x="10079872" y="2558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10659338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/>
          <p:cNvSpPr/>
          <p:nvPr/>
        </p:nvSpPr>
        <p:spPr>
          <a:xfrm>
            <a:off x="1123880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/>
          <p:cNvSpPr/>
          <p:nvPr/>
        </p:nvSpPr>
        <p:spPr>
          <a:xfrm>
            <a:off x="15279134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15858600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/>
          <p:cNvSpPr/>
          <p:nvPr/>
        </p:nvSpPr>
        <p:spPr>
          <a:xfrm>
            <a:off x="16438066" y="3130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/>
          <p:cNvSpPr/>
          <p:nvPr/>
        </p:nvSpPr>
        <p:spPr>
          <a:xfrm>
            <a:off x="15279134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15858600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16438066" y="3701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/>
          <p:cNvSpPr/>
          <p:nvPr/>
        </p:nvSpPr>
        <p:spPr>
          <a:xfrm>
            <a:off x="15279134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15858600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/>
          <p:cNvSpPr/>
          <p:nvPr/>
        </p:nvSpPr>
        <p:spPr>
          <a:xfrm>
            <a:off x="16438066" y="4273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/>
          <p:cNvSpPr/>
          <p:nvPr/>
        </p:nvSpPr>
        <p:spPr>
          <a:xfrm>
            <a:off x="13548702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14128168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/>
          <p:cNvSpPr/>
          <p:nvPr/>
        </p:nvSpPr>
        <p:spPr>
          <a:xfrm>
            <a:off x="14707634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13548702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/>
          <p:cNvSpPr/>
          <p:nvPr/>
        </p:nvSpPr>
        <p:spPr>
          <a:xfrm>
            <a:off x="14128168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/>
          <p:cNvSpPr/>
          <p:nvPr/>
        </p:nvSpPr>
        <p:spPr>
          <a:xfrm>
            <a:off x="14707634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13548702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/>
          <p:cNvSpPr/>
          <p:nvPr/>
        </p:nvSpPr>
        <p:spPr>
          <a:xfrm>
            <a:off x="14128168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14707634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/>
          <p:cNvSpPr/>
          <p:nvPr/>
        </p:nvSpPr>
        <p:spPr>
          <a:xfrm>
            <a:off x="11810304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12389770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/>
          <p:cNvSpPr/>
          <p:nvPr/>
        </p:nvSpPr>
        <p:spPr>
          <a:xfrm>
            <a:off x="12969236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/>
          <p:cNvSpPr/>
          <p:nvPr/>
        </p:nvSpPr>
        <p:spPr>
          <a:xfrm>
            <a:off x="11810304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/>
          <p:cNvSpPr/>
          <p:nvPr/>
        </p:nvSpPr>
        <p:spPr>
          <a:xfrm>
            <a:off x="12389770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/>
          <p:cNvSpPr/>
          <p:nvPr/>
        </p:nvSpPr>
        <p:spPr>
          <a:xfrm>
            <a:off x="12969236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직사각형 258"/>
          <p:cNvSpPr/>
          <p:nvPr/>
        </p:nvSpPr>
        <p:spPr>
          <a:xfrm>
            <a:off x="11810304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/>
          <p:cNvSpPr/>
          <p:nvPr/>
        </p:nvSpPr>
        <p:spPr>
          <a:xfrm>
            <a:off x="12389770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60"/>
          <p:cNvSpPr/>
          <p:nvPr/>
        </p:nvSpPr>
        <p:spPr>
          <a:xfrm>
            <a:off x="12969236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/>
          <p:cNvSpPr/>
          <p:nvPr/>
        </p:nvSpPr>
        <p:spPr>
          <a:xfrm>
            <a:off x="10079872" y="3130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/>
          <p:cNvSpPr/>
          <p:nvPr/>
        </p:nvSpPr>
        <p:spPr>
          <a:xfrm>
            <a:off x="10659338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/>
          <p:cNvSpPr/>
          <p:nvPr/>
        </p:nvSpPr>
        <p:spPr>
          <a:xfrm>
            <a:off x="11238804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/>
          <p:cNvSpPr/>
          <p:nvPr/>
        </p:nvSpPr>
        <p:spPr>
          <a:xfrm>
            <a:off x="10079872" y="3701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/>
          <p:cNvSpPr/>
          <p:nvPr/>
        </p:nvSpPr>
        <p:spPr>
          <a:xfrm>
            <a:off x="10659338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/>
          <p:cNvSpPr/>
          <p:nvPr/>
        </p:nvSpPr>
        <p:spPr>
          <a:xfrm>
            <a:off x="11238804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/>
          <p:cNvSpPr/>
          <p:nvPr/>
        </p:nvSpPr>
        <p:spPr>
          <a:xfrm>
            <a:off x="10079872" y="4273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직사각형 268"/>
          <p:cNvSpPr/>
          <p:nvPr/>
        </p:nvSpPr>
        <p:spPr>
          <a:xfrm>
            <a:off x="10659338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직사각형 269"/>
          <p:cNvSpPr/>
          <p:nvPr/>
        </p:nvSpPr>
        <p:spPr>
          <a:xfrm>
            <a:off x="11238804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15279134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15858600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/>
          <p:cNvSpPr/>
          <p:nvPr/>
        </p:nvSpPr>
        <p:spPr>
          <a:xfrm>
            <a:off x="16438066" y="4844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/>
          <p:cNvSpPr/>
          <p:nvPr/>
        </p:nvSpPr>
        <p:spPr>
          <a:xfrm>
            <a:off x="15279134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/>
          <p:cNvSpPr/>
          <p:nvPr/>
        </p:nvSpPr>
        <p:spPr>
          <a:xfrm>
            <a:off x="15858600" y="54160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/>
          <p:cNvSpPr/>
          <p:nvPr/>
        </p:nvSpPr>
        <p:spPr>
          <a:xfrm>
            <a:off x="16438066" y="5416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/>
          <p:cNvSpPr/>
          <p:nvPr/>
        </p:nvSpPr>
        <p:spPr>
          <a:xfrm>
            <a:off x="15279134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직사각형 277"/>
          <p:cNvSpPr/>
          <p:nvPr/>
        </p:nvSpPr>
        <p:spPr>
          <a:xfrm>
            <a:off x="15858600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/>
          <p:cNvSpPr/>
          <p:nvPr/>
        </p:nvSpPr>
        <p:spPr>
          <a:xfrm>
            <a:off x="16438066" y="5987588"/>
            <a:ext cx="571500" cy="5715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/>
          <p:cNvSpPr/>
          <p:nvPr/>
        </p:nvSpPr>
        <p:spPr>
          <a:xfrm>
            <a:off x="13548702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직사각형 280"/>
          <p:cNvSpPr/>
          <p:nvPr/>
        </p:nvSpPr>
        <p:spPr>
          <a:xfrm>
            <a:off x="14128168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직사각형 281"/>
          <p:cNvSpPr/>
          <p:nvPr/>
        </p:nvSpPr>
        <p:spPr>
          <a:xfrm>
            <a:off x="14707634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/>
          <p:cNvSpPr/>
          <p:nvPr/>
        </p:nvSpPr>
        <p:spPr>
          <a:xfrm>
            <a:off x="13548702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직사각형 283"/>
          <p:cNvSpPr/>
          <p:nvPr/>
        </p:nvSpPr>
        <p:spPr>
          <a:xfrm>
            <a:off x="14128168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직사각형 284"/>
          <p:cNvSpPr/>
          <p:nvPr/>
        </p:nvSpPr>
        <p:spPr>
          <a:xfrm>
            <a:off x="14707634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직사각형 285"/>
          <p:cNvSpPr/>
          <p:nvPr/>
        </p:nvSpPr>
        <p:spPr>
          <a:xfrm>
            <a:off x="13548702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/>
          <p:cNvSpPr/>
          <p:nvPr/>
        </p:nvSpPr>
        <p:spPr>
          <a:xfrm>
            <a:off x="14128168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/>
          <p:cNvSpPr/>
          <p:nvPr/>
        </p:nvSpPr>
        <p:spPr>
          <a:xfrm>
            <a:off x="14707634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/>
          <p:cNvSpPr/>
          <p:nvPr/>
        </p:nvSpPr>
        <p:spPr>
          <a:xfrm>
            <a:off x="11810304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/>
          <p:cNvSpPr/>
          <p:nvPr/>
        </p:nvSpPr>
        <p:spPr>
          <a:xfrm>
            <a:off x="12389770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/>
          <p:cNvSpPr/>
          <p:nvPr/>
        </p:nvSpPr>
        <p:spPr>
          <a:xfrm>
            <a:off x="12969236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직사각형 291"/>
          <p:cNvSpPr/>
          <p:nvPr/>
        </p:nvSpPr>
        <p:spPr>
          <a:xfrm>
            <a:off x="11810304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/>
          <p:cNvSpPr/>
          <p:nvPr/>
        </p:nvSpPr>
        <p:spPr>
          <a:xfrm>
            <a:off x="12389770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직사각형 293"/>
          <p:cNvSpPr/>
          <p:nvPr/>
        </p:nvSpPr>
        <p:spPr>
          <a:xfrm>
            <a:off x="12969236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/>
          <p:cNvSpPr/>
          <p:nvPr/>
        </p:nvSpPr>
        <p:spPr>
          <a:xfrm>
            <a:off x="11810304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/>
          <p:cNvSpPr/>
          <p:nvPr/>
        </p:nvSpPr>
        <p:spPr>
          <a:xfrm>
            <a:off x="12389770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직사각형 296"/>
          <p:cNvSpPr/>
          <p:nvPr/>
        </p:nvSpPr>
        <p:spPr>
          <a:xfrm>
            <a:off x="12969236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직사각형 297"/>
          <p:cNvSpPr/>
          <p:nvPr/>
        </p:nvSpPr>
        <p:spPr>
          <a:xfrm>
            <a:off x="10079872" y="4844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직사각형 298"/>
          <p:cNvSpPr/>
          <p:nvPr/>
        </p:nvSpPr>
        <p:spPr>
          <a:xfrm>
            <a:off x="10659338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직사각형 299"/>
          <p:cNvSpPr/>
          <p:nvPr/>
        </p:nvSpPr>
        <p:spPr>
          <a:xfrm>
            <a:off x="11238804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직사각형 300"/>
          <p:cNvSpPr/>
          <p:nvPr/>
        </p:nvSpPr>
        <p:spPr>
          <a:xfrm>
            <a:off x="10079872" y="5416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직사각형 301"/>
          <p:cNvSpPr/>
          <p:nvPr/>
        </p:nvSpPr>
        <p:spPr>
          <a:xfrm>
            <a:off x="10659338" y="54160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직사각형 302"/>
          <p:cNvSpPr/>
          <p:nvPr/>
        </p:nvSpPr>
        <p:spPr>
          <a:xfrm>
            <a:off x="11238804" y="5416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직사각형 303"/>
          <p:cNvSpPr/>
          <p:nvPr/>
        </p:nvSpPr>
        <p:spPr>
          <a:xfrm>
            <a:off x="10079872" y="5987588"/>
            <a:ext cx="571500" cy="5715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직사각형 304"/>
          <p:cNvSpPr/>
          <p:nvPr/>
        </p:nvSpPr>
        <p:spPr>
          <a:xfrm>
            <a:off x="10659338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직사각형 305"/>
          <p:cNvSpPr/>
          <p:nvPr/>
        </p:nvSpPr>
        <p:spPr>
          <a:xfrm>
            <a:off x="11238804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직사각형 306"/>
          <p:cNvSpPr/>
          <p:nvPr/>
        </p:nvSpPr>
        <p:spPr>
          <a:xfrm>
            <a:off x="15279134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직사각형 307"/>
          <p:cNvSpPr/>
          <p:nvPr/>
        </p:nvSpPr>
        <p:spPr>
          <a:xfrm>
            <a:off x="15858600" y="14155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/>
          <p:cNvSpPr/>
          <p:nvPr/>
        </p:nvSpPr>
        <p:spPr>
          <a:xfrm>
            <a:off x="16438066" y="1415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/>
          <p:cNvSpPr/>
          <p:nvPr/>
        </p:nvSpPr>
        <p:spPr>
          <a:xfrm>
            <a:off x="13548702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14128168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/>
          <p:cNvSpPr/>
          <p:nvPr/>
        </p:nvSpPr>
        <p:spPr>
          <a:xfrm>
            <a:off x="14707634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/>
          <p:cNvSpPr/>
          <p:nvPr/>
        </p:nvSpPr>
        <p:spPr>
          <a:xfrm>
            <a:off x="12389770" y="844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직사각형 313"/>
          <p:cNvSpPr/>
          <p:nvPr/>
        </p:nvSpPr>
        <p:spPr>
          <a:xfrm>
            <a:off x="11810304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직사각형 314"/>
          <p:cNvSpPr/>
          <p:nvPr/>
        </p:nvSpPr>
        <p:spPr>
          <a:xfrm>
            <a:off x="12389770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직사각형 315"/>
          <p:cNvSpPr/>
          <p:nvPr/>
        </p:nvSpPr>
        <p:spPr>
          <a:xfrm>
            <a:off x="12969236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직사각형 316"/>
          <p:cNvSpPr/>
          <p:nvPr/>
        </p:nvSpPr>
        <p:spPr>
          <a:xfrm>
            <a:off x="15279134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직사각형 317"/>
          <p:cNvSpPr/>
          <p:nvPr/>
        </p:nvSpPr>
        <p:spPr>
          <a:xfrm>
            <a:off x="15858600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직사각형 318"/>
          <p:cNvSpPr/>
          <p:nvPr/>
        </p:nvSpPr>
        <p:spPr>
          <a:xfrm>
            <a:off x="16438066" y="19870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직사각형 319"/>
          <p:cNvSpPr/>
          <p:nvPr/>
        </p:nvSpPr>
        <p:spPr>
          <a:xfrm>
            <a:off x="1527913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직사각형 320"/>
          <p:cNvSpPr/>
          <p:nvPr/>
        </p:nvSpPr>
        <p:spPr>
          <a:xfrm>
            <a:off x="15858600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직사각형 321"/>
          <p:cNvSpPr/>
          <p:nvPr/>
        </p:nvSpPr>
        <p:spPr>
          <a:xfrm>
            <a:off x="16438066" y="2558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직사각형 322"/>
          <p:cNvSpPr/>
          <p:nvPr/>
        </p:nvSpPr>
        <p:spPr>
          <a:xfrm>
            <a:off x="13548702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직사각형 323"/>
          <p:cNvSpPr/>
          <p:nvPr/>
        </p:nvSpPr>
        <p:spPr>
          <a:xfrm>
            <a:off x="14128168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직사각형 324"/>
          <p:cNvSpPr/>
          <p:nvPr/>
        </p:nvSpPr>
        <p:spPr>
          <a:xfrm>
            <a:off x="14707634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직사각형 325"/>
          <p:cNvSpPr/>
          <p:nvPr/>
        </p:nvSpPr>
        <p:spPr>
          <a:xfrm>
            <a:off x="13548702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직사각형 326"/>
          <p:cNvSpPr/>
          <p:nvPr/>
        </p:nvSpPr>
        <p:spPr>
          <a:xfrm>
            <a:off x="14128168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직사각형 327"/>
          <p:cNvSpPr/>
          <p:nvPr/>
        </p:nvSpPr>
        <p:spPr>
          <a:xfrm>
            <a:off x="1470763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직사각형 328"/>
          <p:cNvSpPr/>
          <p:nvPr/>
        </p:nvSpPr>
        <p:spPr>
          <a:xfrm>
            <a:off x="11810304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직사각형 329"/>
          <p:cNvSpPr/>
          <p:nvPr/>
        </p:nvSpPr>
        <p:spPr>
          <a:xfrm>
            <a:off x="12389770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직사각형 330"/>
          <p:cNvSpPr/>
          <p:nvPr/>
        </p:nvSpPr>
        <p:spPr>
          <a:xfrm>
            <a:off x="12969236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직사각형 331"/>
          <p:cNvSpPr/>
          <p:nvPr/>
        </p:nvSpPr>
        <p:spPr>
          <a:xfrm>
            <a:off x="1181030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직사각형 332"/>
          <p:cNvSpPr/>
          <p:nvPr/>
        </p:nvSpPr>
        <p:spPr>
          <a:xfrm>
            <a:off x="12389770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직사각형 333"/>
          <p:cNvSpPr/>
          <p:nvPr/>
        </p:nvSpPr>
        <p:spPr>
          <a:xfrm>
            <a:off x="12969236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직사각형 334"/>
          <p:cNvSpPr/>
          <p:nvPr/>
        </p:nvSpPr>
        <p:spPr>
          <a:xfrm>
            <a:off x="10079872" y="2558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직사각형 335"/>
          <p:cNvSpPr/>
          <p:nvPr/>
        </p:nvSpPr>
        <p:spPr>
          <a:xfrm>
            <a:off x="10659338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직사각형 336"/>
          <p:cNvSpPr/>
          <p:nvPr/>
        </p:nvSpPr>
        <p:spPr>
          <a:xfrm>
            <a:off x="1123880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직사각형 337"/>
          <p:cNvSpPr/>
          <p:nvPr/>
        </p:nvSpPr>
        <p:spPr>
          <a:xfrm>
            <a:off x="15279134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직사각형 338"/>
          <p:cNvSpPr/>
          <p:nvPr/>
        </p:nvSpPr>
        <p:spPr>
          <a:xfrm>
            <a:off x="15858600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직사각형 339"/>
          <p:cNvSpPr/>
          <p:nvPr/>
        </p:nvSpPr>
        <p:spPr>
          <a:xfrm>
            <a:off x="16438066" y="843570"/>
            <a:ext cx="571500" cy="5715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직사각형 340"/>
          <p:cNvSpPr/>
          <p:nvPr/>
        </p:nvSpPr>
        <p:spPr>
          <a:xfrm>
            <a:off x="13548702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직사각형 341"/>
          <p:cNvSpPr/>
          <p:nvPr/>
        </p:nvSpPr>
        <p:spPr>
          <a:xfrm>
            <a:off x="14128168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14707634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11810304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12389770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12969236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10079872" y="1415588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10659338" y="14155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직사각형 348"/>
          <p:cNvSpPr/>
          <p:nvPr/>
        </p:nvSpPr>
        <p:spPr>
          <a:xfrm>
            <a:off x="11238804" y="14155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직사각형 349"/>
          <p:cNvSpPr/>
          <p:nvPr/>
        </p:nvSpPr>
        <p:spPr>
          <a:xfrm>
            <a:off x="10079872" y="1987088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/>
          <p:cNvSpPr/>
          <p:nvPr/>
        </p:nvSpPr>
        <p:spPr>
          <a:xfrm>
            <a:off x="10659338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직사각형 351"/>
          <p:cNvSpPr/>
          <p:nvPr/>
        </p:nvSpPr>
        <p:spPr>
          <a:xfrm>
            <a:off x="11238804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/>
          <p:cNvSpPr/>
          <p:nvPr/>
        </p:nvSpPr>
        <p:spPr>
          <a:xfrm>
            <a:off x="10079872" y="1415588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/>
          <p:cNvSpPr/>
          <p:nvPr/>
        </p:nvSpPr>
        <p:spPr>
          <a:xfrm>
            <a:off x="10659338" y="1415588"/>
            <a:ext cx="571500" cy="571500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/>
          <p:cNvSpPr/>
          <p:nvPr/>
        </p:nvSpPr>
        <p:spPr>
          <a:xfrm>
            <a:off x="11238804" y="14155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/>
          <p:cNvSpPr/>
          <p:nvPr/>
        </p:nvSpPr>
        <p:spPr>
          <a:xfrm>
            <a:off x="10079872" y="1987088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/>
          <p:cNvSpPr/>
          <p:nvPr/>
        </p:nvSpPr>
        <p:spPr>
          <a:xfrm>
            <a:off x="10659338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/>
          <p:cNvSpPr/>
          <p:nvPr/>
        </p:nvSpPr>
        <p:spPr>
          <a:xfrm>
            <a:off x="11238804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/>
          <p:cNvSpPr/>
          <p:nvPr/>
        </p:nvSpPr>
        <p:spPr>
          <a:xfrm>
            <a:off x="10079872" y="843570"/>
            <a:ext cx="571500" cy="5715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10659338" y="843570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/>
          <p:cNvSpPr/>
          <p:nvPr/>
        </p:nvSpPr>
        <p:spPr>
          <a:xfrm>
            <a:off x="11238804" y="843570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/>
          <p:cNvSpPr/>
          <p:nvPr/>
        </p:nvSpPr>
        <p:spPr>
          <a:xfrm>
            <a:off x="9516338" y="272070"/>
            <a:ext cx="571500" cy="571500"/>
          </a:xfrm>
          <a:prstGeom prst="rect">
            <a:avLst/>
          </a:prstGeom>
          <a:solidFill>
            <a:srgbClr val="32323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TextBox 362"/>
          <p:cNvSpPr txBox="1"/>
          <p:nvPr/>
        </p:nvSpPr>
        <p:spPr>
          <a:xfrm>
            <a:off x="10233655" y="5578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64" name="TextBox 363"/>
          <p:cNvSpPr txBox="1"/>
          <p:nvPr/>
        </p:nvSpPr>
        <p:spPr>
          <a:xfrm>
            <a:off x="10789436" y="5578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5" name="TextBox 364"/>
          <p:cNvSpPr txBox="1"/>
          <p:nvPr/>
        </p:nvSpPr>
        <p:spPr>
          <a:xfrm>
            <a:off x="16568164" y="557820"/>
            <a:ext cx="89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r>
              <a:rPr lang="en-US" altLang="ko-KR" dirty="0" smtClean="0"/>
              <a:t>ows-1</a:t>
            </a:r>
            <a:endParaRPr lang="ko-KR" alt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15704716" y="557820"/>
            <a:ext cx="89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rows-2</a:t>
            </a:r>
            <a:endParaRPr lang="ko-KR" altLang="en-US" dirty="0"/>
          </a:p>
        </p:txBody>
      </p:sp>
      <p:sp>
        <p:nvSpPr>
          <p:cNvPr id="367" name="직사각형 366"/>
          <p:cNvSpPr/>
          <p:nvPr/>
        </p:nvSpPr>
        <p:spPr>
          <a:xfrm>
            <a:off x="15279134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/>
          <p:cNvSpPr/>
          <p:nvPr/>
        </p:nvSpPr>
        <p:spPr>
          <a:xfrm>
            <a:off x="15858600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직사각형 368"/>
          <p:cNvSpPr/>
          <p:nvPr/>
        </p:nvSpPr>
        <p:spPr>
          <a:xfrm>
            <a:off x="16438066" y="833715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직사각형 369"/>
          <p:cNvSpPr/>
          <p:nvPr/>
        </p:nvSpPr>
        <p:spPr>
          <a:xfrm>
            <a:off x="13548702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직사각형 370"/>
          <p:cNvSpPr/>
          <p:nvPr/>
        </p:nvSpPr>
        <p:spPr>
          <a:xfrm>
            <a:off x="14128168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직사각형 371"/>
          <p:cNvSpPr/>
          <p:nvPr/>
        </p:nvSpPr>
        <p:spPr>
          <a:xfrm>
            <a:off x="14707634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직사각형 372"/>
          <p:cNvSpPr/>
          <p:nvPr/>
        </p:nvSpPr>
        <p:spPr>
          <a:xfrm>
            <a:off x="11810304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직사각형 373"/>
          <p:cNvSpPr/>
          <p:nvPr/>
        </p:nvSpPr>
        <p:spPr>
          <a:xfrm>
            <a:off x="12389770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직사각형 374"/>
          <p:cNvSpPr/>
          <p:nvPr/>
        </p:nvSpPr>
        <p:spPr>
          <a:xfrm>
            <a:off x="12969236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직사각형 375"/>
          <p:cNvSpPr/>
          <p:nvPr/>
        </p:nvSpPr>
        <p:spPr>
          <a:xfrm>
            <a:off x="15279134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직사각형 376"/>
          <p:cNvSpPr/>
          <p:nvPr/>
        </p:nvSpPr>
        <p:spPr>
          <a:xfrm>
            <a:off x="15858600" y="833715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직사각형 377"/>
          <p:cNvSpPr/>
          <p:nvPr/>
        </p:nvSpPr>
        <p:spPr>
          <a:xfrm>
            <a:off x="16438066" y="833715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직사각형 378"/>
          <p:cNvSpPr/>
          <p:nvPr/>
        </p:nvSpPr>
        <p:spPr>
          <a:xfrm>
            <a:off x="13548702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직사각형 379"/>
          <p:cNvSpPr/>
          <p:nvPr/>
        </p:nvSpPr>
        <p:spPr>
          <a:xfrm>
            <a:off x="14128168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직사각형 380"/>
          <p:cNvSpPr/>
          <p:nvPr/>
        </p:nvSpPr>
        <p:spPr>
          <a:xfrm>
            <a:off x="14707634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직사각형 381"/>
          <p:cNvSpPr/>
          <p:nvPr/>
        </p:nvSpPr>
        <p:spPr>
          <a:xfrm>
            <a:off x="11810304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직사각형 382"/>
          <p:cNvSpPr/>
          <p:nvPr/>
        </p:nvSpPr>
        <p:spPr>
          <a:xfrm>
            <a:off x="12389770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직사각형 383"/>
          <p:cNvSpPr/>
          <p:nvPr/>
        </p:nvSpPr>
        <p:spPr>
          <a:xfrm>
            <a:off x="12969236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직사각형 384"/>
          <p:cNvSpPr/>
          <p:nvPr/>
        </p:nvSpPr>
        <p:spPr>
          <a:xfrm>
            <a:off x="10079872" y="833715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/>
          <p:cNvSpPr/>
          <p:nvPr/>
        </p:nvSpPr>
        <p:spPr>
          <a:xfrm>
            <a:off x="10659338" y="833715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직사각형 386"/>
          <p:cNvSpPr/>
          <p:nvPr/>
        </p:nvSpPr>
        <p:spPr>
          <a:xfrm>
            <a:off x="11238804" y="833715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직사각형 387"/>
          <p:cNvSpPr/>
          <p:nvPr/>
        </p:nvSpPr>
        <p:spPr>
          <a:xfrm>
            <a:off x="10079872" y="833715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/>
          <p:cNvSpPr/>
          <p:nvPr/>
        </p:nvSpPr>
        <p:spPr>
          <a:xfrm>
            <a:off x="10659338" y="833715"/>
            <a:ext cx="571500" cy="571500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직사각형 389"/>
          <p:cNvSpPr/>
          <p:nvPr/>
        </p:nvSpPr>
        <p:spPr>
          <a:xfrm>
            <a:off x="11238804" y="833715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직사각형 390"/>
          <p:cNvSpPr/>
          <p:nvPr/>
        </p:nvSpPr>
        <p:spPr>
          <a:xfrm>
            <a:off x="15279134" y="5987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직사각형 391"/>
          <p:cNvSpPr/>
          <p:nvPr/>
        </p:nvSpPr>
        <p:spPr>
          <a:xfrm>
            <a:off x="15858600" y="59875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직사각형 392"/>
          <p:cNvSpPr/>
          <p:nvPr/>
        </p:nvSpPr>
        <p:spPr>
          <a:xfrm>
            <a:off x="16438066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직사각형 393"/>
          <p:cNvSpPr/>
          <p:nvPr/>
        </p:nvSpPr>
        <p:spPr>
          <a:xfrm>
            <a:off x="13548702" y="5987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직사각형 394"/>
          <p:cNvSpPr/>
          <p:nvPr/>
        </p:nvSpPr>
        <p:spPr>
          <a:xfrm>
            <a:off x="14128168" y="5987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직사각형 395"/>
          <p:cNvSpPr/>
          <p:nvPr/>
        </p:nvSpPr>
        <p:spPr>
          <a:xfrm>
            <a:off x="14707634" y="5987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직사각형 396"/>
          <p:cNvSpPr/>
          <p:nvPr/>
        </p:nvSpPr>
        <p:spPr>
          <a:xfrm>
            <a:off x="11810304" y="5987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직사각형 397"/>
          <p:cNvSpPr/>
          <p:nvPr/>
        </p:nvSpPr>
        <p:spPr>
          <a:xfrm>
            <a:off x="12389770" y="5987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직사각형 398"/>
          <p:cNvSpPr/>
          <p:nvPr/>
        </p:nvSpPr>
        <p:spPr>
          <a:xfrm>
            <a:off x="12969236" y="5987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직사각형 399"/>
          <p:cNvSpPr/>
          <p:nvPr/>
        </p:nvSpPr>
        <p:spPr>
          <a:xfrm>
            <a:off x="10079872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직사각형 400"/>
          <p:cNvSpPr/>
          <p:nvPr/>
        </p:nvSpPr>
        <p:spPr>
          <a:xfrm>
            <a:off x="10659338" y="59875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직사각형 401"/>
          <p:cNvSpPr/>
          <p:nvPr/>
        </p:nvSpPr>
        <p:spPr>
          <a:xfrm>
            <a:off x="11238804" y="5987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직사각형 402"/>
          <p:cNvSpPr/>
          <p:nvPr/>
        </p:nvSpPr>
        <p:spPr>
          <a:xfrm>
            <a:off x="1007810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직사각형 403"/>
          <p:cNvSpPr/>
          <p:nvPr/>
        </p:nvSpPr>
        <p:spPr>
          <a:xfrm>
            <a:off x="10078104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직사각형 404"/>
          <p:cNvSpPr/>
          <p:nvPr/>
        </p:nvSpPr>
        <p:spPr>
          <a:xfrm>
            <a:off x="10078104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직사각형 405"/>
          <p:cNvSpPr/>
          <p:nvPr/>
        </p:nvSpPr>
        <p:spPr>
          <a:xfrm>
            <a:off x="10078104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직사각형 406"/>
          <p:cNvSpPr/>
          <p:nvPr/>
        </p:nvSpPr>
        <p:spPr>
          <a:xfrm>
            <a:off x="10078104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직사각형 407"/>
          <p:cNvSpPr/>
          <p:nvPr/>
        </p:nvSpPr>
        <p:spPr>
          <a:xfrm>
            <a:off x="10078104" y="54160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직사각형 408"/>
          <p:cNvSpPr/>
          <p:nvPr/>
        </p:nvSpPr>
        <p:spPr>
          <a:xfrm>
            <a:off x="10078104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직사각형 409"/>
          <p:cNvSpPr/>
          <p:nvPr/>
        </p:nvSpPr>
        <p:spPr>
          <a:xfrm>
            <a:off x="10078104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직사각형 410"/>
          <p:cNvSpPr/>
          <p:nvPr/>
        </p:nvSpPr>
        <p:spPr>
          <a:xfrm>
            <a:off x="10078104" y="14155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/>
          <p:cNvSpPr/>
          <p:nvPr/>
        </p:nvSpPr>
        <p:spPr>
          <a:xfrm>
            <a:off x="10078104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직사각형 412"/>
          <p:cNvSpPr/>
          <p:nvPr/>
        </p:nvSpPr>
        <p:spPr>
          <a:xfrm>
            <a:off x="10078104" y="1415588"/>
            <a:ext cx="571500" cy="571500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직사각형 413"/>
          <p:cNvSpPr/>
          <p:nvPr/>
        </p:nvSpPr>
        <p:spPr>
          <a:xfrm>
            <a:off x="10078104" y="1987088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/>
          <p:cNvSpPr/>
          <p:nvPr/>
        </p:nvSpPr>
        <p:spPr>
          <a:xfrm>
            <a:off x="10078104" y="843570"/>
            <a:ext cx="571500" cy="57150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TextBox 415"/>
          <p:cNvSpPr txBox="1"/>
          <p:nvPr/>
        </p:nvSpPr>
        <p:spPr>
          <a:xfrm>
            <a:off x="10208202" y="5578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7" name="직사각형 416"/>
          <p:cNvSpPr/>
          <p:nvPr/>
        </p:nvSpPr>
        <p:spPr>
          <a:xfrm>
            <a:off x="10078104" y="833715"/>
            <a:ext cx="571500" cy="571500"/>
          </a:xfrm>
          <a:prstGeom prst="rect">
            <a:avLst/>
          </a:prstGeom>
          <a:solidFill>
            <a:srgbClr val="64646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직사각형 417"/>
          <p:cNvSpPr/>
          <p:nvPr/>
        </p:nvSpPr>
        <p:spPr>
          <a:xfrm>
            <a:off x="10078104" y="833715"/>
            <a:ext cx="571500" cy="571500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직사각형 418"/>
          <p:cNvSpPr/>
          <p:nvPr/>
        </p:nvSpPr>
        <p:spPr>
          <a:xfrm>
            <a:off x="10078104" y="5987588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직사각형 419"/>
          <p:cNvSpPr/>
          <p:nvPr/>
        </p:nvSpPr>
        <p:spPr>
          <a:xfrm>
            <a:off x="16463179" y="1415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직사각형 420"/>
          <p:cNvSpPr/>
          <p:nvPr/>
        </p:nvSpPr>
        <p:spPr>
          <a:xfrm>
            <a:off x="16463179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직사각형 421"/>
          <p:cNvSpPr/>
          <p:nvPr/>
        </p:nvSpPr>
        <p:spPr>
          <a:xfrm>
            <a:off x="16463179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직사각형 422"/>
          <p:cNvSpPr/>
          <p:nvPr/>
        </p:nvSpPr>
        <p:spPr>
          <a:xfrm>
            <a:off x="16463179" y="3130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직사각형 423"/>
          <p:cNvSpPr/>
          <p:nvPr/>
        </p:nvSpPr>
        <p:spPr>
          <a:xfrm>
            <a:off x="16463179" y="3701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직사각형 424"/>
          <p:cNvSpPr/>
          <p:nvPr/>
        </p:nvSpPr>
        <p:spPr>
          <a:xfrm>
            <a:off x="16463179" y="4273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직사각형 425"/>
          <p:cNvSpPr/>
          <p:nvPr/>
        </p:nvSpPr>
        <p:spPr>
          <a:xfrm>
            <a:off x="16463179" y="4844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직사각형 426"/>
          <p:cNvSpPr/>
          <p:nvPr/>
        </p:nvSpPr>
        <p:spPr>
          <a:xfrm>
            <a:off x="16463179" y="54160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직사각형 427"/>
          <p:cNvSpPr/>
          <p:nvPr/>
        </p:nvSpPr>
        <p:spPr>
          <a:xfrm>
            <a:off x="16463179" y="5987588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/>
          <p:cNvSpPr/>
          <p:nvPr/>
        </p:nvSpPr>
        <p:spPr>
          <a:xfrm>
            <a:off x="16463179" y="14155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/>
          <p:cNvSpPr/>
          <p:nvPr/>
        </p:nvSpPr>
        <p:spPr>
          <a:xfrm>
            <a:off x="16463179" y="19870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직사각형 430"/>
          <p:cNvSpPr/>
          <p:nvPr/>
        </p:nvSpPr>
        <p:spPr>
          <a:xfrm>
            <a:off x="16463179" y="2558588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2" name="직사각형 431"/>
          <p:cNvSpPr/>
          <p:nvPr/>
        </p:nvSpPr>
        <p:spPr>
          <a:xfrm>
            <a:off x="16463179" y="843570"/>
            <a:ext cx="571500" cy="571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직사각형 432"/>
          <p:cNvSpPr/>
          <p:nvPr/>
        </p:nvSpPr>
        <p:spPr>
          <a:xfrm>
            <a:off x="16463179" y="833715"/>
            <a:ext cx="571500" cy="571500"/>
          </a:xfrm>
          <a:prstGeom prst="rect">
            <a:avLst/>
          </a:prstGeom>
          <a:solidFill>
            <a:srgbClr val="6464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4" name="직사각형 433"/>
          <p:cNvSpPr/>
          <p:nvPr/>
        </p:nvSpPr>
        <p:spPr>
          <a:xfrm>
            <a:off x="16463179" y="833715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5" name="직사각형 434"/>
          <p:cNvSpPr/>
          <p:nvPr/>
        </p:nvSpPr>
        <p:spPr>
          <a:xfrm>
            <a:off x="16463179" y="5987588"/>
            <a:ext cx="5715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6" name="직사각형 435"/>
          <p:cNvSpPr/>
          <p:nvPr/>
        </p:nvSpPr>
        <p:spPr>
          <a:xfrm>
            <a:off x="10056675" y="831192"/>
            <a:ext cx="571500" cy="571500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직사각형 436"/>
          <p:cNvSpPr/>
          <p:nvPr/>
        </p:nvSpPr>
        <p:spPr>
          <a:xfrm>
            <a:off x="16438066" y="823860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직사각형 437"/>
          <p:cNvSpPr/>
          <p:nvPr/>
        </p:nvSpPr>
        <p:spPr>
          <a:xfrm>
            <a:off x="10095804" y="59875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직사각형 438"/>
          <p:cNvSpPr/>
          <p:nvPr/>
        </p:nvSpPr>
        <p:spPr>
          <a:xfrm>
            <a:off x="16469736" y="5987588"/>
            <a:ext cx="571500" cy="5715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7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423443"/>
            <a:ext cx="8373644" cy="60111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118360" y="1501140"/>
            <a:ext cx="3893820" cy="3787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19498" y="1030778"/>
            <a:ext cx="335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Picture </a:t>
            </a:r>
            <a:r>
              <a:rPr lang="en-US" altLang="ko-KR" dirty="0" err="1" smtClean="0"/>
              <a:t>Contorl</a:t>
            </a:r>
            <a:r>
              <a:rPr lang="en-US" altLang="ko-KR" dirty="0" smtClean="0"/>
              <a:t> :: Frame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22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385337"/>
            <a:ext cx="8364117" cy="60873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87880" y="1455420"/>
            <a:ext cx="3893820" cy="3802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87880" y="1455420"/>
            <a:ext cx="3893820" cy="265938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42660" y="1455420"/>
            <a:ext cx="1066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68540" y="1333500"/>
            <a:ext cx="242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buffer :: Green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042660" y="4236720"/>
            <a:ext cx="1066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68540" y="4114800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Window :: 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00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8868" y="875788"/>
            <a:ext cx="784458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KCCI shared folder</a:t>
            </a:r>
          </a:p>
          <a:p>
            <a:r>
              <a:rPr lang="en-US" altLang="ko-KR" dirty="0" smtClean="0"/>
              <a:t>Commit &gt;&gt;</a:t>
            </a:r>
          </a:p>
          <a:p>
            <a:r>
              <a:rPr lang="en-US" altLang="ko-KR" dirty="0" smtClean="0"/>
              <a:t>Platform Open Source : Updated</a:t>
            </a:r>
          </a:p>
          <a:p>
            <a:r>
              <a:rPr lang="en-US" altLang="ko-KR" dirty="0"/>
              <a:t>OpenCVAppGUIDlg.cpp</a:t>
            </a:r>
          </a:p>
          <a:p>
            <a:r>
              <a:rPr lang="en-US" altLang="ko-KR" dirty="0" err="1" smtClean="0"/>
              <a:t>OpenCVAppGUIDlg.h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Update C++ to STL with </a:t>
            </a:r>
            <a:r>
              <a:rPr lang="en-US" altLang="ko-KR" dirty="0" err="1" smtClean="0"/>
              <a:t>multibuffer</a:t>
            </a:r>
            <a:r>
              <a:rPr lang="en-US" altLang="ko-KR" dirty="0" smtClean="0"/>
              <a:t>, map&lt;</a:t>
            </a:r>
            <a:r>
              <a:rPr lang="en-US" altLang="ko-KR" dirty="0" err="1" smtClean="0"/>
              <a:t>id,cv</a:t>
            </a:r>
            <a:r>
              <a:rPr lang="en-US" altLang="ko-KR" dirty="0" smtClean="0"/>
              <a:t>::Mat&gt; for </a:t>
            </a:r>
            <a:r>
              <a:rPr lang="en-US" altLang="ko-KR" dirty="0" err="1" smtClean="0"/>
              <a:t>eImgSrcColor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eImgSrcGray</a:t>
            </a:r>
            <a:r>
              <a:rPr lang="en-US" altLang="ko-KR" dirty="0"/>
              <a:t>, </a:t>
            </a:r>
            <a:r>
              <a:rPr lang="en-US" altLang="ko-KR" dirty="0" err="1"/>
              <a:t>eImgDebugGray</a:t>
            </a:r>
            <a:r>
              <a:rPr lang="en-US" altLang="ko-KR" dirty="0"/>
              <a:t>, </a:t>
            </a:r>
            <a:r>
              <a:rPr lang="en-US" altLang="ko-KR" dirty="0" err="1" smtClean="0"/>
              <a:t>eImgDrawColor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Map ?     {key., value}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source / color, gray  …. Draw / color … debug … /gray</a:t>
            </a:r>
          </a:p>
          <a:p>
            <a:r>
              <a:rPr lang="en-US" altLang="ko-KR" dirty="0" smtClean="0"/>
              <a:t>Key …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… </a:t>
            </a:r>
            <a:r>
              <a:rPr lang="en-US" altLang="ko-KR" dirty="0" err="1" smtClean="0"/>
              <a:t>enum</a:t>
            </a:r>
            <a:r>
              <a:rPr lang="en-US" altLang="ko-KR" dirty="0" smtClean="0"/>
              <a:t> {}</a:t>
            </a:r>
          </a:p>
          <a:p>
            <a:r>
              <a:rPr lang="en-US" altLang="ko-KR" dirty="0" smtClean="0"/>
              <a:t>Value … cv::Mat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5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96" y="163813"/>
            <a:ext cx="11707859" cy="3953427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9759143" y="399011"/>
            <a:ext cx="58189" cy="3383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5868786" y="399011"/>
            <a:ext cx="58189" cy="3383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172990" y="399011"/>
            <a:ext cx="1753985" cy="532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72990" y="3782291"/>
            <a:ext cx="1753985" cy="532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172990" y="4447309"/>
            <a:ext cx="3391592" cy="407324"/>
            <a:chOff x="4172990" y="4447309"/>
            <a:chExt cx="3391592" cy="40732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172990" y="4854633"/>
              <a:ext cx="175398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5926975" y="4447309"/>
              <a:ext cx="0" cy="407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926975" y="4447309"/>
              <a:ext cx="163760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172990" y="1064029"/>
            <a:ext cx="3391592" cy="407324"/>
            <a:chOff x="4172990" y="4447309"/>
            <a:chExt cx="3391592" cy="40732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4172990" y="4854633"/>
              <a:ext cx="175398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5926975" y="4447309"/>
              <a:ext cx="0" cy="407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926975" y="4447309"/>
              <a:ext cx="163760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131427" y="2967643"/>
            <a:ext cx="3391592" cy="407324"/>
            <a:chOff x="4172990" y="4447309"/>
            <a:chExt cx="3391592" cy="407324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4172990" y="4854633"/>
              <a:ext cx="175398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5926975" y="4447309"/>
              <a:ext cx="0" cy="407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926975" y="4447309"/>
              <a:ext cx="163760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112625" y="4686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12625" y="412963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255</a:t>
            </a:r>
            <a:endParaRPr lang="ko-KR" altLang="en-US" dirty="0"/>
          </a:p>
        </p:txBody>
      </p:sp>
      <p:grpSp>
        <p:nvGrpSpPr>
          <p:cNvPr id="42" name="그룹 41"/>
          <p:cNvGrpSpPr/>
          <p:nvPr/>
        </p:nvGrpSpPr>
        <p:grpSpPr>
          <a:xfrm>
            <a:off x="4172990" y="504652"/>
            <a:ext cx="3391592" cy="1390650"/>
            <a:chOff x="4172990" y="504652"/>
            <a:chExt cx="3391592" cy="1390650"/>
          </a:xfrm>
        </p:grpSpPr>
        <p:cxnSp>
          <p:nvCxnSpPr>
            <p:cNvPr id="25" name="직선 화살표 연결선 24"/>
            <p:cNvCxnSpPr/>
            <p:nvPr/>
          </p:nvCxnSpPr>
          <p:spPr>
            <a:xfrm>
              <a:off x="4172990" y="1895302"/>
              <a:ext cx="149629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4172990" y="504652"/>
              <a:ext cx="149629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>
              <a:off x="4210051" y="517052"/>
              <a:ext cx="3354531" cy="12498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4172990" y="4686591"/>
            <a:ext cx="45719" cy="860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381498" y="4686591"/>
            <a:ext cx="45719" cy="860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612866" y="4686591"/>
            <a:ext cx="45719" cy="860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883724" y="4686591"/>
            <a:ext cx="45719" cy="860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092232" y="4686591"/>
            <a:ext cx="45719" cy="860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323600" y="4686591"/>
            <a:ext cx="45719" cy="860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98729" y="4686591"/>
            <a:ext cx="45719" cy="860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907237" y="4038285"/>
            <a:ext cx="45719" cy="8607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138605" y="4686591"/>
            <a:ext cx="45719" cy="860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4172990" y="4641850"/>
            <a:ext cx="3548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23304" y="45329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</a:t>
            </a:r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 rot="5400000">
            <a:off x="1267345" y="451831"/>
            <a:ext cx="1496290" cy="1390650"/>
            <a:chOff x="4172990" y="504652"/>
            <a:chExt cx="1496290" cy="1390650"/>
          </a:xfrm>
        </p:grpSpPr>
        <p:cxnSp>
          <p:nvCxnSpPr>
            <p:cNvPr id="44" name="직선 화살표 연결선 43"/>
            <p:cNvCxnSpPr/>
            <p:nvPr/>
          </p:nvCxnSpPr>
          <p:spPr>
            <a:xfrm>
              <a:off x="4172990" y="1895302"/>
              <a:ext cx="149629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4172990" y="504652"/>
              <a:ext cx="149629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 rot="16200000" flipV="1">
              <a:off x="4867718" y="984116"/>
              <a:ext cx="212476" cy="13906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 rot="16200000">
            <a:off x="1259898" y="2338821"/>
            <a:ext cx="1496290" cy="1390650"/>
            <a:chOff x="4172990" y="504652"/>
            <a:chExt cx="1496290" cy="1390650"/>
          </a:xfrm>
        </p:grpSpPr>
        <p:cxnSp>
          <p:nvCxnSpPr>
            <p:cNvPr id="52" name="직선 화살표 연결선 51"/>
            <p:cNvCxnSpPr/>
            <p:nvPr/>
          </p:nvCxnSpPr>
          <p:spPr>
            <a:xfrm>
              <a:off x="4172990" y="1895302"/>
              <a:ext cx="149629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4172990" y="504652"/>
              <a:ext cx="149629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 rot="5400000">
              <a:off x="4779479" y="177981"/>
              <a:ext cx="256694" cy="13566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35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6078</TotalTime>
  <Words>1632</Words>
  <Application>Microsoft Office PowerPoint</Application>
  <PresentationFormat>와이드스크린</PresentationFormat>
  <Paragraphs>537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돋움체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Findcontour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매칭-&gt;동영상 트래킹-&gt;Motion Tracking</vt:lpstr>
      <vt:lpstr>공모전/졸작 – 영상기반 주제</vt:lpstr>
      <vt:lpstr>주제별 영상처리</vt:lpstr>
      <vt:lpstr>PowerPoint 프레젠테이션</vt:lpstr>
      <vt:lpstr>PowerPoint 프레젠테이션</vt:lpstr>
      <vt:lpstr>주제별 영상처리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</dc:creator>
  <cp:lastModifiedBy>KCCI</cp:lastModifiedBy>
  <cp:revision>104</cp:revision>
  <dcterms:created xsi:type="dcterms:W3CDTF">2023-04-12T02:09:23Z</dcterms:created>
  <dcterms:modified xsi:type="dcterms:W3CDTF">2023-05-09T08:29:33Z</dcterms:modified>
</cp:coreProperties>
</file>